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64" r:id="rId2"/>
  </p:sldMasterIdLst>
  <p:notesMasterIdLst>
    <p:notesMasterId r:id="rId18"/>
  </p:notesMasterIdLst>
  <p:sldIdLst>
    <p:sldId id="256" r:id="rId3"/>
    <p:sldId id="258" r:id="rId4"/>
    <p:sldId id="274" r:id="rId5"/>
    <p:sldId id="272" r:id="rId6"/>
    <p:sldId id="259" r:id="rId7"/>
    <p:sldId id="270" r:id="rId8"/>
    <p:sldId id="261" r:id="rId9"/>
    <p:sldId id="262" r:id="rId10"/>
    <p:sldId id="265" r:id="rId11"/>
    <p:sldId id="275" r:id="rId12"/>
    <p:sldId id="268" r:id="rId13"/>
    <p:sldId id="264" r:id="rId14"/>
    <p:sldId id="276" r:id="rId15"/>
    <p:sldId id="277" r:id="rId16"/>
    <p:sldId id="27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 id="2" name="Irene Voukkali" initials="IV" lastIdx="2" clrIdx="1">
    <p:extLst>
      <p:ext uri="{19B8F6BF-5375-455C-9EA6-DF929625EA0E}">
        <p15:presenceInfo xmlns:p15="http://schemas.microsoft.com/office/powerpoint/2012/main" userId="S-1-5-21-1558194552-245385912-951803734-456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6A1"/>
    <a:srgbClr val="FF9933"/>
    <a:srgbClr val="F4E278"/>
    <a:srgbClr val="ADC877"/>
    <a:srgbClr val="A19E8C"/>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3979" autoAdjust="0"/>
  </p:normalViewPr>
  <p:slideViewPr>
    <p:cSldViewPr snapToGrid="0">
      <p:cViewPr varScale="1">
        <p:scale>
          <a:sx n="64" d="100"/>
          <a:sy n="64" d="100"/>
        </p:scale>
        <p:origin x="7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entios Economou" userId="04e0d54a49535943" providerId="LiveId" clId="{AB9F9129-AF26-42C0-911E-F41013492835}"/>
    <pc:docChg chg="undo custSel addSld modSld sldOrd">
      <pc:chgData name="Florentios Economou" userId="04e0d54a49535943" providerId="LiveId" clId="{AB9F9129-AF26-42C0-911E-F41013492835}" dt="2023-08-05T18:22:14.962" v="7211" actId="27636"/>
      <pc:docMkLst>
        <pc:docMk/>
      </pc:docMkLst>
      <pc:sldChg chg="modSp mod">
        <pc:chgData name="Florentios Economou" userId="04e0d54a49535943" providerId="LiveId" clId="{AB9F9129-AF26-42C0-911E-F41013492835}" dt="2023-07-29T16:02:02.415" v="52" actId="20577"/>
        <pc:sldMkLst>
          <pc:docMk/>
          <pc:sldMk cId="436235816" sldId="256"/>
        </pc:sldMkLst>
        <pc:spChg chg="mod">
          <ac:chgData name="Florentios Economou" userId="04e0d54a49535943" providerId="LiveId" clId="{AB9F9129-AF26-42C0-911E-F41013492835}" dt="2023-07-29T16:02:02.415" v="52" actId="20577"/>
          <ac:spMkLst>
            <pc:docMk/>
            <pc:sldMk cId="436235816" sldId="256"/>
            <ac:spMk id="12" creationId="{28086B80-77B2-0841-877D-3518C0014567}"/>
          </ac:spMkLst>
        </pc:spChg>
      </pc:sldChg>
      <pc:sldChg chg="addSp delSp modSp mod modNotesTx">
        <pc:chgData name="Florentios Economou" userId="04e0d54a49535943" providerId="LiveId" clId="{AB9F9129-AF26-42C0-911E-F41013492835}" dt="2023-07-29T19:31:25.488" v="1985" actId="20577"/>
        <pc:sldMkLst>
          <pc:docMk/>
          <pc:sldMk cId="17060558" sldId="258"/>
        </pc:sldMkLst>
        <pc:spChg chg="mod">
          <ac:chgData name="Florentios Economou" userId="04e0d54a49535943" providerId="LiveId" clId="{AB9F9129-AF26-42C0-911E-F41013492835}" dt="2023-07-29T16:28:40.089" v="89" actId="20577"/>
          <ac:spMkLst>
            <pc:docMk/>
            <pc:sldMk cId="17060558" sldId="258"/>
            <ac:spMk id="2" creationId="{43A830FF-1961-A034-ABB2-03AFD1C74084}"/>
          </ac:spMkLst>
        </pc:spChg>
        <pc:spChg chg="mod">
          <ac:chgData name="Florentios Economou" userId="04e0d54a49535943" providerId="LiveId" clId="{AB9F9129-AF26-42C0-911E-F41013492835}" dt="2023-07-29T19:31:25.488" v="1985" actId="20577"/>
          <ac:spMkLst>
            <pc:docMk/>
            <pc:sldMk cId="17060558" sldId="258"/>
            <ac:spMk id="3" creationId="{81D53512-5FD3-9D54-D4FB-4473802E8A8B}"/>
          </ac:spMkLst>
        </pc:spChg>
        <pc:spChg chg="add del mod">
          <ac:chgData name="Florentios Economou" userId="04e0d54a49535943" providerId="LiveId" clId="{AB9F9129-AF26-42C0-911E-F41013492835}" dt="2023-07-29T16:45:56.220" v="745" actId="478"/>
          <ac:spMkLst>
            <pc:docMk/>
            <pc:sldMk cId="17060558" sldId="258"/>
            <ac:spMk id="5" creationId="{10F5F62B-E4B8-4EDA-9858-DB4898A3F6C1}"/>
          </ac:spMkLst>
        </pc:spChg>
        <pc:picChg chg="add mod ord">
          <ac:chgData name="Florentios Economou" userId="04e0d54a49535943" providerId="LiveId" clId="{AB9F9129-AF26-42C0-911E-F41013492835}" dt="2023-07-29T16:45:58.920" v="747" actId="1076"/>
          <ac:picMkLst>
            <pc:docMk/>
            <pc:sldMk cId="17060558" sldId="258"/>
            <ac:picMk id="4" creationId="{A8752611-1046-45C4-9D3C-672AA2BBED19}"/>
          </ac:picMkLst>
        </pc:picChg>
      </pc:sldChg>
      <pc:sldChg chg="addSp delSp modSp mod">
        <pc:chgData name="Florentios Economou" userId="04e0d54a49535943" providerId="LiveId" clId="{AB9F9129-AF26-42C0-911E-F41013492835}" dt="2023-07-29T17:23:08.422" v="1651" actId="208"/>
        <pc:sldMkLst>
          <pc:docMk/>
          <pc:sldMk cId="1803875842" sldId="259"/>
        </pc:sldMkLst>
        <pc:spChg chg="mod">
          <ac:chgData name="Florentios Economou" userId="04e0d54a49535943" providerId="LiveId" clId="{AB9F9129-AF26-42C0-911E-F41013492835}" dt="2023-07-29T17:04:36.823" v="1265" actId="20577"/>
          <ac:spMkLst>
            <pc:docMk/>
            <pc:sldMk cId="1803875842" sldId="259"/>
            <ac:spMk id="2" creationId="{51B22486-E294-DFB3-854E-3FFEF2245670}"/>
          </ac:spMkLst>
        </pc:spChg>
        <pc:spChg chg="del">
          <ac:chgData name="Florentios Economou" userId="04e0d54a49535943" providerId="LiveId" clId="{AB9F9129-AF26-42C0-911E-F41013492835}" dt="2023-07-29T17:04:41.501" v="1266" actId="478"/>
          <ac:spMkLst>
            <pc:docMk/>
            <pc:sldMk cId="1803875842" sldId="259"/>
            <ac:spMk id="3" creationId="{B4CF2567-95D1-829E-F5B7-AC34EA223A75}"/>
          </ac:spMkLst>
        </pc:spChg>
        <pc:graphicFrameChg chg="add mod modGraphic">
          <ac:chgData name="Florentios Economou" userId="04e0d54a49535943" providerId="LiveId" clId="{AB9F9129-AF26-42C0-911E-F41013492835}" dt="2023-07-29T17:21:25.166" v="1636"/>
          <ac:graphicFrameMkLst>
            <pc:docMk/>
            <pc:sldMk cId="1803875842" sldId="259"/>
            <ac:graphicFrameMk id="11" creationId="{09632022-7BBB-493C-9C18-C38763A37F10}"/>
          </ac:graphicFrameMkLst>
        </pc:graphicFrameChg>
        <pc:picChg chg="add mod">
          <ac:chgData name="Florentios Economou" userId="04e0d54a49535943" providerId="LiveId" clId="{AB9F9129-AF26-42C0-911E-F41013492835}" dt="2023-07-29T17:07:38.005" v="1269" actId="1076"/>
          <ac:picMkLst>
            <pc:docMk/>
            <pc:sldMk cId="1803875842" sldId="259"/>
            <ac:picMk id="5" creationId="{ED4F192F-1A20-4F5C-B121-FA8A2A0815CC}"/>
          </ac:picMkLst>
        </pc:picChg>
        <pc:picChg chg="add del mod">
          <ac:chgData name="Florentios Economou" userId="04e0d54a49535943" providerId="LiveId" clId="{AB9F9129-AF26-42C0-911E-F41013492835}" dt="2023-07-29T17:11:38.622" v="1286" actId="478"/>
          <ac:picMkLst>
            <pc:docMk/>
            <pc:sldMk cId="1803875842" sldId="259"/>
            <ac:picMk id="6" creationId="{6961206B-775F-4BFE-B455-B40E2EEF4C25}"/>
          </ac:picMkLst>
        </pc:picChg>
        <pc:picChg chg="add mod">
          <ac:chgData name="Florentios Economou" userId="04e0d54a49535943" providerId="LiveId" clId="{AB9F9129-AF26-42C0-911E-F41013492835}" dt="2023-07-29T17:14:41.325" v="1297" actId="1076"/>
          <ac:picMkLst>
            <pc:docMk/>
            <pc:sldMk cId="1803875842" sldId="259"/>
            <ac:picMk id="7" creationId="{1A66222B-C3EF-40AE-8514-5403D0CDB0A3}"/>
          </ac:picMkLst>
        </pc:picChg>
        <pc:picChg chg="add del">
          <ac:chgData name="Florentios Economou" userId="04e0d54a49535943" providerId="LiveId" clId="{AB9F9129-AF26-42C0-911E-F41013492835}" dt="2023-07-29T17:12:15.387" v="1289" actId="478"/>
          <ac:picMkLst>
            <pc:docMk/>
            <pc:sldMk cId="1803875842" sldId="259"/>
            <ac:picMk id="8" creationId="{6898C51D-BB31-49BA-82C6-249687977980}"/>
          </ac:picMkLst>
        </pc:picChg>
        <pc:picChg chg="add mod">
          <ac:chgData name="Florentios Economou" userId="04e0d54a49535943" providerId="LiveId" clId="{AB9F9129-AF26-42C0-911E-F41013492835}" dt="2023-07-29T17:14:56.479" v="1300"/>
          <ac:picMkLst>
            <pc:docMk/>
            <pc:sldMk cId="1803875842" sldId="259"/>
            <ac:picMk id="9" creationId="{EF80C399-FE6D-4D89-A67A-C1BEDDF06428}"/>
          </ac:picMkLst>
        </pc:picChg>
        <pc:picChg chg="add mod">
          <ac:chgData name="Florentios Economou" userId="04e0d54a49535943" providerId="LiveId" clId="{AB9F9129-AF26-42C0-911E-F41013492835}" dt="2023-07-29T17:15:15.384" v="1302"/>
          <ac:picMkLst>
            <pc:docMk/>
            <pc:sldMk cId="1803875842" sldId="259"/>
            <ac:picMk id="10" creationId="{A12C5764-731B-4974-A677-ACC7B9960DAF}"/>
          </ac:picMkLst>
        </pc:picChg>
        <pc:picChg chg="add del mod">
          <ac:chgData name="Florentios Economou" userId="04e0d54a49535943" providerId="LiveId" clId="{AB9F9129-AF26-42C0-911E-F41013492835}" dt="2023-07-29T17:11:04.424" v="1273" actId="478"/>
          <ac:picMkLst>
            <pc:docMk/>
            <pc:sldMk cId="1803875842" sldId="259"/>
            <ac:picMk id="1026" creationId="{86869A4D-0057-4325-A3F2-21AC2194EC58}"/>
          </ac:picMkLst>
        </pc:picChg>
        <pc:cxnChg chg="add mod">
          <ac:chgData name="Florentios Economou" userId="04e0d54a49535943" providerId="LiveId" clId="{AB9F9129-AF26-42C0-911E-F41013492835}" dt="2023-07-29T17:22:09.604" v="1641" actId="692"/>
          <ac:cxnSpMkLst>
            <pc:docMk/>
            <pc:sldMk cId="1803875842" sldId="259"/>
            <ac:cxnSpMk id="13" creationId="{AF76E036-F0A6-4758-965F-F3935B328B22}"/>
          </ac:cxnSpMkLst>
        </pc:cxnChg>
        <pc:cxnChg chg="add mod">
          <ac:chgData name="Florentios Economou" userId="04e0d54a49535943" providerId="LiveId" clId="{AB9F9129-AF26-42C0-911E-F41013492835}" dt="2023-07-29T17:23:08.422" v="1651" actId="208"/>
          <ac:cxnSpMkLst>
            <pc:docMk/>
            <pc:sldMk cId="1803875842" sldId="259"/>
            <ac:cxnSpMk id="16" creationId="{0F560C37-5DEC-4D74-867F-F6985BD088F4}"/>
          </ac:cxnSpMkLst>
        </pc:cxnChg>
        <pc:cxnChg chg="add mod">
          <ac:chgData name="Florentios Economou" userId="04e0d54a49535943" providerId="LiveId" clId="{AB9F9129-AF26-42C0-911E-F41013492835}" dt="2023-07-29T17:22:58.289" v="1650" actId="208"/>
          <ac:cxnSpMkLst>
            <pc:docMk/>
            <pc:sldMk cId="1803875842" sldId="259"/>
            <ac:cxnSpMk id="17" creationId="{72C4301E-F1B8-43EC-A30B-6153A00B7D32}"/>
          </ac:cxnSpMkLst>
        </pc:cxnChg>
        <pc:cxnChg chg="add mod">
          <ac:chgData name="Florentios Economou" userId="04e0d54a49535943" providerId="LiveId" clId="{AB9F9129-AF26-42C0-911E-F41013492835}" dt="2023-07-29T17:22:50.881" v="1649" actId="208"/>
          <ac:cxnSpMkLst>
            <pc:docMk/>
            <pc:sldMk cId="1803875842" sldId="259"/>
            <ac:cxnSpMk id="18" creationId="{E0B3C1D8-AF7E-4D6E-B51C-6A844D0C1E0C}"/>
          </ac:cxnSpMkLst>
        </pc:cxnChg>
      </pc:sldChg>
      <pc:sldChg chg="addSp delSp modSp mod ord">
        <pc:chgData name="Florentios Economou" userId="04e0d54a49535943" providerId="LiveId" clId="{AB9F9129-AF26-42C0-911E-F41013492835}" dt="2023-08-05T11:45:45.303" v="2142"/>
        <pc:sldMkLst>
          <pc:docMk/>
          <pc:sldMk cId="645465423" sldId="260"/>
        </pc:sldMkLst>
        <pc:spChg chg="del">
          <ac:chgData name="Florentios Economou" userId="04e0d54a49535943" providerId="LiveId" clId="{AB9F9129-AF26-42C0-911E-F41013492835}" dt="2023-08-05T11:44:45.493" v="2123" actId="478"/>
          <ac:spMkLst>
            <pc:docMk/>
            <pc:sldMk cId="645465423" sldId="260"/>
            <ac:spMk id="2" creationId="{60DCF6A9-57DD-35F3-9C2A-729F72DBF30A}"/>
          </ac:spMkLst>
        </pc:spChg>
        <pc:spChg chg="del">
          <ac:chgData name="Florentios Economou" userId="04e0d54a49535943" providerId="LiveId" clId="{AB9F9129-AF26-42C0-911E-F41013492835}" dt="2023-08-05T11:44:46.807" v="2124" actId="478"/>
          <ac:spMkLst>
            <pc:docMk/>
            <pc:sldMk cId="645465423" sldId="260"/>
            <ac:spMk id="3" creationId="{D20A816B-FC0A-3C9E-1110-28DFF69BBEFF}"/>
          </ac:spMkLst>
        </pc:spChg>
        <pc:picChg chg="add mod modCrop">
          <ac:chgData name="Florentios Economou" userId="04e0d54a49535943" providerId="LiveId" clId="{AB9F9129-AF26-42C0-911E-F41013492835}" dt="2023-08-05T11:44:35.621" v="2122" actId="732"/>
          <ac:picMkLst>
            <pc:docMk/>
            <pc:sldMk cId="645465423" sldId="260"/>
            <ac:picMk id="5" creationId="{436B6B89-4FA6-45D7-BC05-F934831151BB}"/>
          </ac:picMkLst>
        </pc:picChg>
      </pc:sldChg>
      <pc:sldChg chg="addSp delSp modSp mod ord">
        <pc:chgData name="Florentios Economou" userId="04e0d54a49535943" providerId="LiveId" clId="{AB9F9129-AF26-42C0-911E-F41013492835}" dt="2023-08-05T11:44:23.443" v="2121"/>
        <pc:sldMkLst>
          <pc:docMk/>
          <pc:sldMk cId="939914858" sldId="261"/>
        </pc:sldMkLst>
        <pc:spChg chg="mod">
          <ac:chgData name="Florentios Economou" userId="04e0d54a49535943" providerId="LiveId" clId="{AB9F9129-AF26-42C0-911E-F41013492835}" dt="2023-07-29T18:58:25.303" v="1678" actId="20577"/>
          <ac:spMkLst>
            <pc:docMk/>
            <pc:sldMk cId="939914858" sldId="261"/>
            <ac:spMk id="2" creationId="{266C748B-B327-84D5-3B83-E127D98CFA03}"/>
          </ac:spMkLst>
        </pc:spChg>
        <pc:spChg chg="del">
          <ac:chgData name="Florentios Economou" userId="04e0d54a49535943" providerId="LiveId" clId="{AB9F9129-AF26-42C0-911E-F41013492835}" dt="2023-07-29T18:58:28.274" v="1679" actId="478"/>
          <ac:spMkLst>
            <pc:docMk/>
            <pc:sldMk cId="939914858" sldId="261"/>
            <ac:spMk id="3" creationId="{E578F5D8-B833-D9F3-51FE-27840A0ACE6C}"/>
          </ac:spMkLst>
        </pc:spChg>
        <pc:graphicFrameChg chg="add mod modGraphic">
          <ac:chgData name="Florentios Economou" userId="04e0d54a49535943" providerId="LiveId" clId="{AB9F9129-AF26-42C0-911E-F41013492835}" dt="2023-07-29T19:14:24" v="1964" actId="20577"/>
          <ac:graphicFrameMkLst>
            <pc:docMk/>
            <pc:sldMk cId="939914858" sldId="261"/>
            <ac:graphicFrameMk id="4" creationId="{CB18BE96-5D72-42D3-BF78-05F2CF32EC82}"/>
          </ac:graphicFrameMkLst>
        </pc:graphicFrameChg>
        <pc:picChg chg="add mod modCrop">
          <ac:chgData name="Florentios Economou" userId="04e0d54a49535943" providerId="LiveId" clId="{AB9F9129-AF26-42C0-911E-F41013492835}" dt="2023-07-29T19:14:09.187" v="1958" actId="1076"/>
          <ac:picMkLst>
            <pc:docMk/>
            <pc:sldMk cId="939914858" sldId="261"/>
            <ac:picMk id="6" creationId="{9A6B66C3-FBE7-41F9-AE6D-124786C45015}"/>
          </ac:picMkLst>
        </pc:picChg>
        <pc:picChg chg="add mod">
          <ac:chgData name="Florentios Economou" userId="04e0d54a49535943" providerId="LiveId" clId="{AB9F9129-AF26-42C0-911E-F41013492835}" dt="2023-07-29T19:08:11.162" v="1832" actId="1076"/>
          <ac:picMkLst>
            <pc:docMk/>
            <pc:sldMk cId="939914858" sldId="261"/>
            <ac:picMk id="7" creationId="{F3D6E1C5-0719-4177-AE2B-C730AEBBE4C7}"/>
          </ac:picMkLst>
        </pc:picChg>
        <pc:picChg chg="add mod">
          <ac:chgData name="Florentios Economou" userId="04e0d54a49535943" providerId="LiveId" clId="{AB9F9129-AF26-42C0-911E-F41013492835}" dt="2023-07-29T19:14:02.175" v="1957" actId="1076"/>
          <ac:picMkLst>
            <pc:docMk/>
            <pc:sldMk cId="939914858" sldId="261"/>
            <ac:picMk id="8" creationId="{621215A3-3EE5-4B3A-9276-1766F976D37D}"/>
          </ac:picMkLst>
        </pc:picChg>
        <pc:picChg chg="add mod modCrop">
          <ac:chgData name="Florentios Economou" userId="04e0d54a49535943" providerId="LiveId" clId="{AB9F9129-AF26-42C0-911E-F41013492835}" dt="2023-07-29T19:13:54.334" v="1956" actId="1076"/>
          <ac:picMkLst>
            <pc:docMk/>
            <pc:sldMk cId="939914858" sldId="261"/>
            <ac:picMk id="9" creationId="{93726D46-C07F-4E35-B469-0EB16F928A3B}"/>
          </ac:picMkLst>
        </pc:picChg>
      </pc:sldChg>
      <pc:sldChg chg="addSp delSp modSp new mod ord modNotesTx">
        <pc:chgData name="Florentios Economou" userId="04e0d54a49535943" providerId="LiveId" clId="{AB9F9129-AF26-42C0-911E-F41013492835}" dt="2023-08-05T17:59:03.797" v="5575"/>
        <pc:sldMkLst>
          <pc:docMk/>
          <pc:sldMk cId="271049574" sldId="262"/>
        </pc:sldMkLst>
        <pc:spChg chg="mod">
          <ac:chgData name="Florentios Economou" userId="04e0d54a49535943" providerId="LiveId" clId="{AB9F9129-AF26-42C0-911E-F41013492835}" dt="2023-07-29T19:39:50.587" v="2024" actId="20577"/>
          <ac:spMkLst>
            <pc:docMk/>
            <pc:sldMk cId="271049574" sldId="262"/>
            <ac:spMk id="2" creationId="{B315E169-A865-4010-8037-68F189F3FE27}"/>
          </ac:spMkLst>
        </pc:spChg>
        <pc:spChg chg="del mod">
          <ac:chgData name="Florentios Economou" userId="04e0d54a49535943" providerId="LiveId" clId="{AB9F9129-AF26-42C0-911E-F41013492835}" dt="2023-08-05T13:01:28.656" v="3348" actId="1032"/>
          <ac:spMkLst>
            <pc:docMk/>
            <pc:sldMk cId="271049574" sldId="262"/>
            <ac:spMk id="3" creationId="{C9EE7C6A-86A8-4192-8C42-CCB27534629D}"/>
          </ac:spMkLst>
        </pc:spChg>
        <pc:spChg chg="add del mod">
          <ac:chgData name="Florentios Economou" userId="04e0d54a49535943" providerId="LiveId" clId="{AB9F9129-AF26-42C0-911E-F41013492835}" dt="2023-08-05T13:05:56.927" v="3430" actId="478"/>
          <ac:spMkLst>
            <pc:docMk/>
            <pc:sldMk cId="271049574" sldId="262"/>
            <ac:spMk id="6" creationId="{D049A149-D824-4FBD-AD47-45BCF838041E}"/>
          </ac:spMkLst>
        </pc:spChg>
        <pc:spChg chg="add del mod">
          <ac:chgData name="Florentios Economou" userId="04e0d54a49535943" providerId="LiveId" clId="{AB9F9129-AF26-42C0-911E-F41013492835}" dt="2023-08-05T13:06:29.115" v="3433" actId="1032"/>
          <ac:spMkLst>
            <pc:docMk/>
            <pc:sldMk cId="271049574" sldId="262"/>
            <ac:spMk id="8" creationId="{E53C01DD-E0FE-4F24-8EFC-F5494FB4CB3A}"/>
          </ac:spMkLst>
        </pc:spChg>
        <pc:spChg chg="add mod topLvl">
          <ac:chgData name="Florentios Economou" userId="04e0d54a49535943" providerId="LiveId" clId="{AB9F9129-AF26-42C0-911E-F41013492835}" dt="2023-08-05T13:09:02.675" v="3508" actId="478"/>
          <ac:spMkLst>
            <pc:docMk/>
            <pc:sldMk cId="271049574" sldId="262"/>
            <ac:spMk id="11" creationId="{95D31B05-5799-4316-8F06-8C1E0CE06DE3}"/>
          </ac:spMkLst>
        </pc:spChg>
        <pc:spChg chg="add del mod topLvl">
          <ac:chgData name="Florentios Economou" userId="04e0d54a49535943" providerId="LiveId" clId="{AB9F9129-AF26-42C0-911E-F41013492835}" dt="2023-08-05T13:09:02.675" v="3508" actId="478"/>
          <ac:spMkLst>
            <pc:docMk/>
            <pc:sldMk cId="271049574" sldId="262"/>
            <ac:spMk id="12" creationId="{D0DD19ED-7B6D-4351-8305-43C9411EBC91}"/>
          </ac:spMkLst>
        </pc:spChg>
        <pc:grpChg chg="add del mod">
          <ac:chgData name="Florentios Economou" userId="04e0d54a49535943" providerId="LiveId" clId="{AB9F9129-AF26-42C0-911E-F41013492835}" dt="2023-08-05T13:09:02.675" v="3508" actId="478"/>
          <ac:grpSpMkLst>
            <pc:docMk/>
            <pc:sldMk cId="271049574" sldId="262"/>
            <ac:grpSpMk id="10" creationId="{8E75EC40-F1F8-44AA-A885-A1140B377EE7}"/>
          </ac:grpSpMkLst>
        </pc:grpChg>
        <pc:graphicFrameChg chg="add del mod modGraphic">
          <ac:chgData name="Florentios Economou" userId="04e0d54a49535943" providerId="LiveId" clId="{AB9F9129-AF26-42C0-911E-F41013492835}" dt="2023-08-05T13:06:09.993" v="3432" actId="478"/>
          <ac:graphicFrameMkLst>
            <pc:docMk/>
            <pc:sldMk cId="271049574" sldId="262"/>
            <ac:graphicFrameMk id="4" creationId="{6768D12A-919E-45B8-BCEB-C3FC29A81543}"/>
          </ac:graphicFrameMkLst>
        </pc:graphicFrameChg>
        <pc:graphicFrameChg chg="add mod modGraphic">
          <ac:chgData name="Florentios Economou" userId="04e0d54a49535943" providerId="LiveId" clId="{AB9F9129-AF26-42C0-911E-F41013492835}" dt="2023-08-05T13:23:02.442" v="4270" actId="20577"/>
          <ac:graphicFrameMkLst>
            <pc:docMk/>
            <pc:sldMk cId="271049574" sldId="262"/>
            <ac:graphicFrameMk id="9" creationId="{9350E363-A8E1-43DF-B553-7498774C246B}"/>
          </ac:graphicFrameMkLst>
        </pc:graphicFrameChg>
      </pc:sldChg>
      <pc:sldChg chg="addSp modSp new mod ord">
        <pc:chgData name="Florentios Economou" userId="04e0d54a49535943" providerId="LiveId" clId="{AB9F9129-AF26-42C0-911E-F41013492835}" dt="2023-08-05T11:45:43.727" v="2140"/>
        <pc:sldMkLst>
          <pc:docMk/>
          <pc:sldMk cId="2378696782" sldId="263"/>
        </pc:sldMkLst>
        <pc:spChg chg="mod">
          <ac:chgData name="Florentios Economou" userId="04e0d54a49535943" providerId="LiveId" clId="{AB9F9129-AF26-42C0-911E-F41013492835}" dt="2023-08-05T11:44:52.570" v="2127" actId="20577"/>
          <ac:spMkLst>
            <pc:docMk/>
            <pc:sldMk cId="2378696782" sldId="263"/>
            <ac:spMk id="2" creationId="{24F134D0-998F-455C-B124-3845C5E3A103}"/>
          </ac:spMkLst>
        </pc:spChg>
        <pc:picChg chg="add mod">
          <ac:chgData name="Florentios Economou" userId="04e0d54a49535943" providerId="LiveId" clId="{AB9F9129-AF26-42C0-911E-F41013492835}" dt="2023-08-05T11:45:25.862" v="2132" actId="1076"/>
          <ac:picMkLst>
            <pc:docMk/>
            <pc:sldMk cId="2378696782" sldId="263"/>
            <ac:picMk id="4" creationId="{E911413A-DD28-4FD6-BE75-6DCA79800662}"/>
          </ac:picMkLst>
        </pc:picChg>
      </pc:sldChg>
      <pc:sldChg chg="modSp new mod ord">
        <pc:chgData name="Florentios Economou" userId="04e0d54a49535943" providerId="LiveId" clId="{AB9F9129-AF26-42C0-911E-F41013492835}" dt="2023-08-05T11:47:39.758" v="2149" actId="21"/>
        <pc:sldMkLst>
          <pc:docMk/>
          <pc:sldMk cId="1535479532" sldId="264"/>
        </pc:sldMkLst>
        <pc:spChg chg="mod">
          <ac:chgData name="Florentios Economou" userId="04e0d54a49535943" providerId="LiveId" clId="{AB9F9129-AF26-42C0-911E-F41013492835}" dt="2023-07-29T19:43:09.235" v="2060" actId="20577"/>
          <ac:spMkLst>
            <pc:docMk/>
            <pc:sldMk cId="1535479532" sldId="264"/>
            <ac:spMk id="2" creationId="{BEAE9F21-156F-4A4C-A1C4-617F4EECF6B6}"/>
          </ac:spMkLst>
        </pc:spChg>
        <pc:spChg chg="mod">
          <ac:chgData name="Florentios Economou" userId="04e0d54a49535943" providerId="LiveId" clId="{AB9F9129-AF26-42C0-911E-F41013492835}" dt="2023-08-05T11:47:39.758" v="2149" actId="21"/>
          <ac:spMkLst>
            <pc:docMk/>
            <pc:sldMk cId="1535479532" sldId="264"/>
            <ac:spMk id="3" creationId="{4533B5C0-6CED-418E-B16A-E84422EEF9EE}"/>
          </ac:spMkLst>
        </pc:spChg>
      </pc:sldChg>
      <pc:sldChg chg="modSp new mod ord">
        <pc:chgData name="Florentios Economou" userId="04e0d54a49535943" providerId="LiveId" clId="{AB9F9129-AF26-42C0-911E-F41013492835}" dt="2023-08-05T17:02:54.449" v="4303" actId="404"/>
        <pc:sldMkLst>
          <pc:docMk/>
          <pc:sldMk cId="2551882054" sldId="265"/>
        </pc:sldMkLst>
        <pc:spChg chg="mod">
          <ac:chgData name="Florentios Economou" userId="04e0d54a49535943" providerId="LiveId" clId="{AB9F9129-AF26-42C0-911E-F41013492835}" dt="2023-07-29T19:47:49.742" v="2107" actId="20577"/>
          <ac:spMkLst>
            <pc:docMk/>
            <pc:sldMk cId="2551882054" sldId="265"/>
            <ac:spMk id="2" creationId="{BE13C6D9-FC2A-4001-9BC4-C30BE1C32CF0}"/>
          </ac:spMkLst>
        </pc:spChg>
        <pc:spChg chg="mod">
          <ac:chgData name="Florentios Economou" userId="04e0d54a49535943" providerId="LiveId" clId="{AB9F9129-AF26-42C0-911E-F41013492835}" dt="2023-08-05T17:02:54.449" v="4303" actId="404"/>
          <ac:spMkLst>
            <pc:docMk/>
            <pc:sldMk cId="2551882054" sldId="265"/>
            <ac:spMk id="3" creationId="{97A7761D-4034-44C1-845D-9ED6007B3C8D}"/>
          </ac:spMkLst>
        </pc:spChg>
      </pc:sldChg>
      <pc:sldChg chg="modSp new mod ord modNotesTx">
        <pc:chgData name="Florentios Economou" userId="04e0d54a49535943" providerId="LiveId" clId="{AB9F9129-AF26-42C0-911E-F41013492835}" dt="2023-08-05T17:42:11.812" v="5571" actId="313"/>
        <pc:sldMkLst>
          <pc:docMk/>
          <pc:sldMk cId="3402022974" sldId="266"/>
        </pc:sldMkLst>
        <pc:spChg chg="mod">
          <ac:chgData name="Florentios Economou" userId="04e0d54a49535943" providerId="LiveId" clId="{AB9F9129-AF26-42C0-911E-F41013492835}" dt="2023-08-05T11:59:52.295" v="2359"/>
          <ac:spMkLst>
            <pc:docMk/>
            <pc:sldMk cId="3402022974" sldId="266"/>
            <ac:spMk id="2" creationId="{03151F04-4917-4637-A081-DB4AB53DEE19}"/>
          </ac:spMkLst>
        </pc:spChg>
        <pc:spChg chg="mod">
          <ac:chgData name="Florentios Economou" userId="04e0d54a49535943" providerId="LiveId" clId="{AB9F9129-AF26-42C0-911E-F41013492835}" dt="2023-08-05T17:42:11.812" v="5571" actId="313"/>
          <ac:spMkLst>
            <pc:docMk/>
            <pc:sldMk cId="3402022974" sldId="266"/>
            <ac:spMk id="3" creationId="{AFC189E3-8CB7-40A4-93B6-EC5BC6C30D68}"/>
          </ac:spMkLst>
        </pc:spChg>
      </pc:sldChg>
      <pc:sldChg chg="modSp new mod ord">
        <pc:chgData name="Florentios Economou" userId="04e0d54a49535943" providerId="LiveId" clId="{AB9F9129-AF26-42C0-911E-F41013492835}" dt="2023-08-05T17:13:22.968" v="4309" actId="27636"/>
        <pc:sldMkLst>
          <pc:docMk/>
          <pc:sldMk cId="595166091" sldId="267"/>
        </pc:sldMkLst>
        <pc:spChg chg="mod">
          <ac:chgData name="Florentios Economou" userId="04e0d54a49535943" providerId="LiveId" clId="{AB9F9129-AF26-42C0-911E-F41013492835}" dt="2023-07-29T19:48:27.898" v="2119" actId="20577"/>
          <ac:spMkLst>
            <pc:docMk/>
            <pc:sldMk cId="595166091" sldId="267"/>
            <ac:spMk id="2" creationId="{B6531050-AEEA-42B2-AB10-DFC7AA953EFD}"/>
          </ac:spMkLst>
        </pc:spChg>
        <pc:spChg chg="mod">
          <ac:chgData name="Florentios Economou" userId="04e0d54a49535943" providerId="LiveId" clId="{AB9F9129-AF26-42C0-911E-F41013492835}" dt="2023-08-05T17:13:22.968" v="4309" actId="27636"/>
          <ac:spMkLst>
            <pc:docMk/>
            <pc:sldMk cId="595166091" sldId="267"/>
            <ac:spMk id="3" creationId="{40C0A06E-EB60-43DB-8DCF-569F410FA5AC}"/>
          </ac:spMkLst>
        </pc:spChg>
      </pc:sldChg>
      <pc:sldChg chg="modSp new mod ord modNotesTx">
        <pc:chgData name="Florentios Economou" userId="04e0d54a49535943" providerId="LiveId" clId="{AB9F9129-AF26-42C0-911E-F41013492835}" dt="2023-08-05T18:21:47.119" v="7195" actId="20577"/>
        <pc:sldMkLst>
          <pc:docMk/>
          <pc:sldMk cId="2770007394" sldId="268"/>
        </pc:sldMkLst>
        <pc:spChg chg="mod">
          <ac:chgData name="Florentios Economou" userId="04e0d54a49535943" providerId="LiveId" clId="{AB9F9129-AF26-42C0-911E-F41013492835}" dt="2023-08-05T12:25:28.903" v="2416" actId="20577"/>
          <ac:spMkLst>
            <pc:docMk/>
            <pc:sldMk cId="2770007394" sldId="268"/>
            <ac:spMk id="2" creationId="{EA7CDC5D-0A06-4CC7-A275-860BF4891D36}"/>
          </ac:spMkLst>
        </pc:spChg>
        <pc:spChg chg="mod">
          <ac:chgData name="Florentios Economou" userId="04e0d54a49535943" providerId="LiveId" clId="{AB9F9129-AF26-42C0-911E-F41013492835}" dt="2023-08-05T18:21:44.057" v="7194" actId="20577"/>
          <ac:spMkLst>
            <pc:docMk/>
            <pc:sldMk cId="2770007394" sldId="268"/>
            <ac:spMk id="3" creationId="{AF8E144E-56F9-4451-A614-F9245BBC9934}"/>
          </ac:spMkLst>
        </pc:spChg>
      </pc:sldChg>
      <pc:sldChg chg="modSp new mod">
        <pc:chgData name="Florentios Economou" userId="04e0d54a49535943" providerId="LiveId" clId="{AB9F9129-AF26-42C0-911E-F41013492835}" dt="2023-08-05T18:22:14.962" v="7211" actId="27636"/>
        <pc:sldMkLst>
          <pc:docMk/>
          <pc:sldMk cId="1041274987" sldId="269"/>
        </pc:sldMkLst>
        <pc:spChg chg="mod">
          <ac:chgData name="Florentios Economou" userId="04e0d54a49535943" providerId="LiveId" clId="{AB9F9129-AF26-42C0-911E-F41013492835}" dt="2023-08-05T18:22:14.962" v="7211" actId="27636"/>
          <ac:spMkLst>
            <pc:docMk/>
            <pc:sldMk cId="1041274987" sldId="269"/>
            <ac:spMk id="3" creationId="{141376FB-03CD-49E5-BABC-FC8252900A5F}"/>
          </ac:spMkLst>
        </pc:spChg>
      </pc:sldChg>
      <pc:sldChg chg="addSp modSp new mod">
        <pc:chgData name="Florentios Economou" userId="04e0d54a49535943" providerId="LiveId" clId="{AB9F9129-AF26-42C0-911E-F41013492835}" dt="2023-08-05T17:02:38.318" v="4301" actId="12"/>
        <pc:sldMkLst>
          <pc:docMk/>
          <pc:sldMk cId="1704233030" sldId="270"/>
        </pc:sldMkLst>
        <pc:spChg chg="mod">
          <ac:chgData name="Florentios Economou" userId="04e0d54a49535943" providerId="LiveId" clId="{AB9F9129-AF26-42C0-911E-F41013492835}" dt="2023-08-05T12:43:41.499" v="2497" actId="20577"/>
          <ac:spMkLst>
            <pc:docMk/>
            <pc:sldMk cId="1704233030" sldId="270"/>
            <ac:spMk id="2" creationId="{C56AC1FD-1157-4C82-898A-22F9C2983F37}"/>
          </ac:spMkLst>
        </pc:spChg>
        <pc:spChg chg="mod">
          <ac:chgData name="Florentios Economou" userId="04e0d54a49535943" providerId="LiveId" clId="{AB9F9129-AF26-42C0-911E-F41013492835}" dt="2023-08-05T12:53:16.117" v="3322" actId="14100"/>
          <ac:spMkLst>
            <pc:docMk/>
            <pc:sldMk cId="1704233030" sldId="270"/>
            <ac:spMk id="3" creationId="{3070F7F4-6794-4718-A541-9982DAEC7C56}"/>
          </ac:spMkLst>
        </pc:spChg>
        <pc:graphicFrameChg chg="add mod modGraphic">
          <ac:chgData name="Florentios Economou" userId="04e0d54a49535943" providerId="LiveId" clId="{AB9F9129-AF26-42C0-911E-F41013492835}" dt="2023-08-05T17:02:38.318" v="4301" actId="12"/>
          <ac:graphicFrameMkLst>
            <pc:docMk/>
            <pc:sldMk cId="1704233030" sldId="270"/>
            <ac:graphicFrameMk id="4" creationId="{A91A9C38-4599-4EAD-8DB9-026BD28894E5}"/>
          </ac:graphicFrameMkLst>
        </pc:graphicFrameChg>
      </pc:sldChg>
    </pc:docChg>
  </pc:docChgLst>
  <pc:docChgLst>
    <pc:chgData name="Florentios Economou" userId="04e0d54a49535943" providerId="LiveId" clId="{870C0354-93B0-41E0-8387-3985BD054C1B}"/>
    <pc:docChg chg="undo redo custSel modSld">
      <pc:chgData name="Florentios Economou" userId="04e0d54a49535943" providerId="LiveId" clId="{870C0354-93B0-41E0-8387-3985BD054C1B}" dt="2023-08-05T19:07:50.950" v="1582" actId="27636"/>
      <pc:docMkLst>
        <pc:docMk/>
      </pc:docMkLst>
      <pc:sldChg chg="modSp mod">
        <pc:chgData name="Florentios Economou" userId="04e0d54a49535943" providerId="LiveId" clId="{870C0354-93B0-41E0-8387-3985BD054C1B}" dt="2023-08-05T18:25:00.347" v="61" actId="20577"/>
        <pc:sldMkLst>
          <pc:docMk/>
          <pc:sldMk cId="436235816" sldId="256"/>
        </pc:sldMkLst>
        <pc:spChg chg="mod">
          <ac:chgData name="Florentios Economou" userId="04e0d54a49535943" providerId="LiveId" clId="{870C0354-93B0-41E0-8387-3985BD054C1B}" dt="2023-08-05T18:25:00.347" v="61" actId="20577"/>
          <ac:spMkLst>
            <pc:docMk/>
            <pc:sldMk cId="436235816" sldId="256"/>
            <ac:spMk id="12" creationId="{28086B80-77B2-0841-877D-3518C0014567}"/>
          </ac:spMkLst>
        </pc:spChg>
      </pc:sldChg>
      <pc:sldChg chg="modSp mod">
        <pc:chgData name="Florentios Economou" userId="04e0d54a49535943" providerId="LiveId" clId="{870C0354-93B0-41E0-8387-3985BD054C1B}" dt="2023-08-05T18:30:20.677" v="241" actId="1076"/>
        <pc:sldMkLst>
          <pc:docMk/>
          <pc:sldMk cId="17060558" sldId="258"/>
        </pc:sldMkLst>
        <pc:spChg chg="mod">
          <ac:chgData name="Florentios Economou" userId="04e0d54a49535943" providerId="LiveId" clId="{870C0354-93B0-41E0-8387-3985BD054C1B}" dt="2023-08-05T18:25:24.078" v="77" actId="313"/>
          <ac:spMkLst>
            <pc:docMk/>
            <pc:sldMk cId="17060558" sldId="258"/>
            <ac:spMk id="2" creationId="{43A830FF-1961-A034-ABB2-03AFD1C74084}"/>
          </ac:spMkLst>
        </pc:spChg>
        <pc:spChg chg="mod">
          <ac:chgData name="Florentios Economou" userId="04e0d54a49535943" providerId="LiveId" clId="{870C0354-93B0-41E0-8387-3985BD054C1B}" dt="2023-08-05T18:30:15.796" v="240" actId="20577"/>
          <ac:spMkLst>
            <pc:docMk/>
            <pc:sldMk cId="17060558" sldId="258"/>
            <ac:spMk id="3" creationId="{81D53512-5FD3-9D54-D4FB-4473802E8A8B}"/>
          </ac:spMkLst>
        </pc:spChg>
        <pc:picChg chg="mod">
          <ac:chgData name="Florentios Economou" userId="04e0d54a49535943" providerId="LiveId" clId="{870C0354-93B0-41E0-8387-3985BD054C1B}" dt="2023-08-05T18:30:20.677" v="241" actId="1076"/>
          <ac:picMkLst>
            <pc:docMk/>
            <pc:sldMk cId="17060558" sldId="258"/>
            <ac:picMk id="4" creationId="{A8752611-1046-45C4-9D3C-672AA2BBED19}"/>
          </ac:picMkLst>
        </pc:picChg>
      </pc:sldChg>
      <pc:sldChg chg="modSp mod">
        <pc:chgData name="Florentios Economou" userId="04e0d54a49535943" providerId="LiveId" clId="{870C0354-93B0-41E0-8387-3985BD054C1B}" dt="2023-08-05T18:36:40.009" v="572" actId="20577"/>
        <pc:sldMkLst>
          <pc:docMk/>
          <pc:sldMk cId="1803875842" sldId="259"/>
        </pc:sldMkLst>
        <pc:spChg chg="mod">
          <ac:chgData name="Florentios Economou" userId="04e0d54a49535943" providerId="LiveId" clId="{870C0354-93B0-41E0-8387-3985BD054C1B}" dt="2023-08-05T18:33:24.852" v="377" actId="20577"/>
          <ac:spMkLst>
            <pc:docMk/>
            <pc:sldMk cId="1803875842" sldId="259"/>
            <ac:spMk id="2" creationId="{51B22486-E294-DFB3-854E-3FFEF2245670}"/>
          </ac:spMkLst>
        </pc:spChg>
        <pc:graphicFrameChg chg="mod modGraphic">
          <ac:chgData name="Florentios Economou" userId="04e0d54a49535943" providerId="LiveId" clId="{870C0354-93B0-41E0-8387-3985BD054C1B}" dt="2023-08-05T18:36:40.009" v="572" actId="20577"/>
          <ac:graphicFrameMkLst>
            <pc:docMk/>
            <pc:sldMk cId="1803875842" sldId="259"/>
            <ac:graphicFrameMk id="11" creationId="{09632022-7BBB-493C-9C18-C38763A37F10}"/>
          </ac:graphicFrameMkLst>
        </pc:graphicFrameChg>
      </pc:sldChg>
      <pc:sldChg chg="modSp mod">
        <pc:chgData name="Florentios Economou" userId="04e0d54a49535943" providerId="LiveId" clId="{870C0354-93B0-41E0-8387-3985BD054C1B}" dt="2023-08-05T18:44:08.253" v="1012"/>
        <pc:sldMkLst>
          <pc:docMk/>
          <pc:sldMk cId="939914858" sldId="261"/>
        </pc:sldMkLst>
        <pc:spChg chg="mod">
          <ac:chgData name="Florentios Economou" userId="04e0d54a49535943" providerId="LiveId" clId="{870C0354-93B0-41E0-8387-3985BD054C1B}" dt="2023-08-05T18:42:15.938" v="929" actId="20577"/>
          <ac:spMkLst>
            <pc:docMk/>
            <pc:sldMk cId="939914858" sldId="261"/>
            <ac:spMk id="2" creationId="{266C748B-B327-84D5-3B83-E127D98CFA03}"/>
          </ac:spMkLst>
        </pc:spChg>
        <pc:graphicFrameChg chg="mod modGraphic">
          <ac:chgData name="Florentios Economou" userId="04e0d54a49535943" providerId="LiveId" clId="{870C0354-93B0-41E0-8387-3985BD054C1B}" dt="2023-08-05T18:44:08.253" v="1012"/>
          <ac:graphicFrameMkLst>
            <pc:docMk/>
            <pc:sldMk cId="939914858" sldId="261"/>
            <ac:graphicFrameMk id="4" creationId="{CB18BE96-5D72-42D3-BF78-05F2CF32EC82}"/>
          </ac:graphicFrameMkLst>
        </pc:graphicFrameChg>
      </pc:sldChg>
      <pc:sldChg chg="modSp mod">
        <pc:chgData name="Florentios Economou" userId="04e0d54a49535943" providerId="LiveId" clId="{870C0354-93B0-41E0-8387-3985BD054C1B}" dt="2023-08-05T18:52:05.443" v="1173" actId="20577"/>
        <pc:sldMkLst>
          <pc:docMk/>
          <pc:sldMk cId="271049574" sldId="262"/>
        </pc:sldMkLst>
        <pc:spChg chg="mod">
          <ac:chgData name="Florentios Economou" userId="04e0d54a49535943" providerId="LiveId" clId="{870C0354-93B0-41E0-8387-3985BD054C1B}" dt="2023-08-05T18:48:33.194" v="1026" actId="20577"/>
          <ac:spMkLst>
            <pc:docMk/>
            <pc:sldMk cId="271049574" sldId="262"/>
            <ac:spMk id="2" creationId="{B315E169-A865-4010-8037-68F189F3FE27}"/>
          </ac:spMkLst>
        </pc:spChg>
        <pc:graphicFrameChg chg="mod">
          <ac:chgData name="Florentios Economou" userId="04e0d54a49535943" providerId="LiveId" clId="{870C0354-93B0-41E0-8387-3985BD054C1B}" dt="2023-08-05T18:52:05.443" v="1173" actId="20577"/>
          <ac:graphicFrameMkLst>
            <pc:docMk/>
            <pc:sldMk cId="271049574" sldId="262"/>
            <ac:graphicFrameMk id="9" creationId="{9350E363-A8E1-43DF-B553-7498774C246B}"/>
          </ac:graphicFrameMkLst>
        </pc:graphicFrameChg>
      </pc:sldChg>
      <pc:sldChg chg="modSp mod">
        <pc:chgData name="Florentios Economou" userId="04e0d54a49535943" providerId="LiveId" clId="{870C0354-93B0-41E0-8387-3985BD054C1B}" dt="2023-08-05T18:33:16.331" v="369" actId="20577"/>
        <pc:sldMkLst>
          <pc:docMk/>
          <pc:sldMk cId="2378696782" sldId="263"/>
        </pc:sldMkLst>
        <pc:spChg chg="mod">
          <ac:chgData name="Florentios Economou" userId="04e0d54a49535943" providerId="LiveId" clId="{870C0354-93B0-41E0-8387-3985BD054C1B}" dt="2023-08-05T18:30:40.035" v="267" actId="6549"/>
          <ac:spMkLst>
            <pc:docMk/>
            <pc:sldMk cId="2378696782" sldId="263"/>
            <ac:spMk id="2" creationId="{24F134D0-998F-455C-B124-3845C5E3A103}"/>
          </ac:spMkLst>
        </pc:spChg>
        <pc:spChg chg="mod">
          <ac:chgData name="Florentios Economou" userId="04e0d54a49535943" providerId="LiveId" clId="{870C0354-93B0-41E0-8387-3985BD054C1B}" dt="2023-08-05T18:33:16.331" v="369" actId="20577"/>
          <ac:spMkLst>
            <pc:docMk/>
            <pc:sldMk cId="2378696782" sldId="263"/>
            <ac:spMk id="3" creationId="{111492A4-82A1-45B0-9393-DAF3FB072820}"/>
          </ac:spMkLst>
        </pc:spChg>
      </pc:sldChg>
      <pc:sldChg chg="modSp mod">
        <pc:chgData name="Florentios Economou" userId="04e0d54a49535943" providerId="LiveId" clId="{870C0354-93B0-41E0-8387-3985BD054C1B}" dt="2023-08-05T19:07:50.950" v="1582" actId="27636"/>
        <pc:sldMkLst>
          <pc:docMk/>
          <pc:sldMk cId="1535479532" sldId="264"/>
        </pc:sldMkLst>
        <pc:spChg chg="mod">
          <ac:chgData name="Florentios Economou" userId="04e0d54a49535943" providerId="LiveId" clId="{870C0354-93B0-41E0-8387-3985BD054C1B}" dt="2023-08-05T19:05:01.361" v="1516" actId="404"/>
          <ac:spMkLst>
            <pc:docMk/>
            <pc:sldMk cId="1535479532" sldId="264"/>
            <ac:spMk id="2" creationId="{BEAE9F21-156F-4A4C-A1C4-617F4EECF6B6}"/>
          </ac:spMkLst>
        </pc:spChg>
        <pc:spChg chg="mod">
          <ac:chgData name="Florentios Economou" userId="04e0d54a49535943" providerId="LiveId" clId="{870C0354-93B0-41E0-8387-3985BD054C1B}" dt="2023-08-05T19:07:50.950" v="1582" actId="27636"/>
          <ac:spMkLst>
            <pc:docMk/>
            <pc:sldMk cId="1535479532" sldId="264"/>
            <ac:spMk id="3" creationId="{4533B5C0-6CED-418E-B16A-E84422EEF9EE}"/>
          </ac:spMkLst>
        </pc:spChg>
      </pc:sldChg>
      <pc:sldChg chg="modSp mod">
        <pc:chgData name="Florentios Economou" userId="04e0d54a49535943" providerId="LiveId" clId="{870C0354-93B0-41E0-8387-3985BD054C1B}" dt="2023-08-05T18:53:36.154" v="1226" actId="6549"/>
        <pc:sldMkLst>
          <pc:docMk/>
          <pc:sldMk cId="2551882054" sldId="265"/>
        </pc:sldMkLst>
        <pc:spChg chg="mod">
          <ac:chgData name="Florentios Economou" userId="04e0d54a49535943" providerId="LiveId" clId="{870C0354-93B0-41E0-8387-3985BD054C1B}" dt="2023-08-05T18:52:16.205" v="1175"/>
          <ac:spMkLst>
            <pc:docMk/>
            <pc:sldMk cId="2551882054" sldId="265"/>
            <ac:spMk id="2" creationId="{BE13C6D9-FC2A-4001-9BC4-C30BE1C32CF0}"/>
          </ac:spMkLst>
        </pc:spChg>
        <pc:spChg chg="mod">
          <ac:chgData name="Florentios Economou" userId="04e0d54a49535943" providerId="LiveId" clId="{870C0354-93B0-41E0-8387-3985BD054C1B}" dt="2023-08-05T18:53:36.154" v="1226" actId="6549"/>
          <ac:spMkLst>
            <pc:docMk/>
            <pc:sldMk cId="2551882054" sldId="265"/>
            <ac:spMk id="3" creationId="{97A7761D-4034-44C1-845D-9ED6007B3C8D}"/>
          </ac:spMkLst>
        </pc:spChg>
      </pc:sldChg>
      <pc:sldChg chg="modSp mod">
        <pc:chgData name="Florentios Economou" userId="04e0d54a49535943" providerId="LiveId" clId="{870C0354-93B0-41E0-8387-3985BD054C1B}" dt="2023-08-05T19:00:48.409" v="1350" actId="27636"/>
        <pc:sldMkLst>
          <pc:docMk/>
          <pc:sldMk cId="3402022974" sldId="266"/>
        </pc:sldMkLst>
        <pc:spChg chg="mod">
          <ac:chgData name="Florentios Economou" userId="04e0d54a49535943" providerId="LiveId" clId="{870C0354-93B0-41E0-8387-3985BD054C1B}" dt="2023-08-05T18:58:15.632" v="1292"/>
          <ac:spMkLst>
            <pc:docMk/>
            <pc:sldMk cId="3402022974" sldId="266"/>
            <ac:spMk id="2" creationId="{03151F04-4917-4637-A081-DB4AB53DEE19}"/>
          </ac:spMkLst>
        </pc:spChg>
        <pc:spChg chg="mod">
          <ac:chgData name="Florentios Economou" userId="04e0d54a49535943" providerId="LiveId" clId="{870C0354-93B0-41E0-8387-3985BD054C1B}" dt="2023-08-05T19:00:48.409" v="1350" actId="27636"/>
          <ac:spMkLst>
            <pc:docMk/>
            <pc:sldMk cId="3402022974" sldId="266"/>
            <ac:spMk id="3" creationId="{AFC189E3-8CB7-40A4-93B6-EC5BC6C30D68}"/>
          </ac:spMkLst>
        </pc:spChg>
      </pc:sldChg>
      <pc:sldChg chg="modSp mod">
        <pc:chgData name="Florentios Economou" userId="04e0d54a49535943" providerId="LiveId" clId="{870C0354-93B0-41E0-8387-3985BD054C1B}" dt="2023-08-05T18:58:09.156" v="1291" actId="27636"/>
        <pc:sldMkLst>
          <pc:docMk/>
          <pc:sldMk cId="595166091" sldId="267"/>
        </pc:sldMkLst>
        <pc:spChg chg="mod">
          <ac:chgData name="Florentios Economou" userId="04e0d54a49535943" providerId="LiveId" clId="{870C0354-93B0-41E0-8387-3985BD054C1B}" dt="2023-08-05T18:56:49.990" v="1256" actId="6549"/>
          <ac:spMkLst>
            <pc:docMk/>
            <pc:sldMk cId="595166091" sldId="267"/>
            <ac:spMk id="2" creationId="{B6531050-AEEA-42B2-AB10-DFC7AA953EFD}"/>
          </ac:spMkLst>
        </pc:spChg>
        <pc:spChg chg="mod">
          <ac:chgData name="Florentios Economou" userId="04e0d54a49535943" providerId="LiveId" clId="{870C0354-93B0-41E0-8387-3985BD054C1B}" dt="2023-08-05T18:58:09.156" v="1291" actId="27636"/>
          <ac:spMkLst>
            <pc:docMk/>
            <pc:sldMk cId="595166091" sldId="267"/>
            <ac:spMk id="3" creationId="{40C0A06E-EB60-43DB-8DCF-569F410FA5AC}"/>
          </ac:spMkLst>
        </pc:spChg>
      </pc:sldChg>
      <pc:sldChg chg="modSp mod">
        <pc:chgData name="Florentios Economou" userId="04e0d54a49535943" providerId="LiveId" clId="{870C0354-93B0-41E0-8387-3985BD054C1B}" dt="2023-08-05T19:04:44.170" v="1509" actId="20577"/>
        <pc:sldMkLst>
          <pc:docMk/>
          <pc:sldMk cId="2770007394" sldId="268"/>
        </pc:sldMkLst>
        <pc:spChg chg="mod">
          <ac:chgData name="Florentios Economou" userId="04e0d54a49535943" providerId="LiveId" clId="{870C0354-93B0-41E0-8387-3985BD054C1B}" dt="2023-08-05T19:00:58.774" v="1352"/>
          <ac:spMkLst>
            <pc:docMk/>
            <pc:sldMk cId="2770007394" sldId="268"/>
            <ac:spMk id="2" creationId="{EA7CDC5D-0A06-4CC7-A275-860BF4891D36}"/>
          </ac:spMkLst>
        </pc:spChg>
        <pc:spChg chg="mod">
          <ac:chgData name="Florentios Economou" userId="04e0d54a49535943" providerId="LiveId" clId="{870C0354-93B0-41E0-8387-3985BD054C1B}" dt="2023-08-05T19:04:44.170" v="1509" actId="20577"/>
          <ac:spMkLst>
            <pc:docMk/>
            <pc:sldMk cId="2770007394" sldId="268"/>
            <ac:spMk id="3" creationId="{AF8E144E-56F9-4451-A614-F9245BBC9934}"/>
          </ac:spMkLst>
        </pc:spChg>
      </pc:sldChg>
      <pc:sldChg chg="modSp mod">
        <pc:chgData name="Florentios Economou" userId="04e0d54a49535943" providerId="LiveId" clId="{870C0354-93B0-41E0-8387-3985BD054C1B}" dt="2023-08-05T18:42:00.661" v="915" actId="5793"/>
        <pc:sldMkLst>
          <pc:docMk/>
          <pc:sldMk cId="1704233030" sldId="270"/>
        </pc:sldMkLst>
        <pc:spChg chg="mod">
          <ac:chgData name="Florentios Economou" userId="04e0d54a49535943" providerId="LiveId" clId="{870C0354-93B0-41E0-8387-3985BD054C1B}" dt="2023-08-05T18:37:05.546" v="589" actId="20577"/>
          <ac:spMkLst>
            <pc:docMk/>
            <pc:sldMk cId="1704233030" sldId="270"/>
            <ac:spMk id="2" creationId="{C56AC1FD-1157-4C82-898A-22F9C2983F37}"/>
          </ac:spMkLst>
        </pc:spChg>
        <pc:spChg chg="mod">
          <ac:chgData name="Florentios Economou" userId="04e0d54a49535943" providerId="LiveId" clId="{870C0354-93B0-41E0-8387-3985BD054C1B}" dt="2023-08-05T18:37:16.222" v="591"/>
          <ac:spMkLst>
            <pc:docMk/>
            <pc:sldMk cId="1704233030" sldId="270"/>
            <ac:spMk id="3" creationId="{3070F7F4-6794-4718-A541-9982DAEC7C56}"/>
          </ac:spMkLst>
        </pc:spChg>
        <pc:graphicFrameChg chg="mod modGraphic">
          <ac:chgData name="Florentios Economou" userId="04e0d54a49535943" providerId="LiveId" clId="{870C0354-93B0-41E0-8387-3985BD054C1B}" dt="2023-08-05T18:42:00.661" v="915" actId="5793"/>
          <ac:graphicFrameMkLst>
            <pc:docMk/>
            <pc:sldMk cId="1704233030" sldId="270"/>
            <ac:graphicFrameMk id="4" creationId="{A91A9C38-4599-4EAD-8DB9-026BD28894E5}"/>
          </ac:graphicFrameMkLst>
        </pc:graphicFrameChg>
      </pc:sldChg>
    </pc:docChg>
  </pc:docChgLst>
  <pc:docChgLst>
    <pc:chgData name="Florentios Economou" userId="04e0d54a49535943" providerId="LiveId" clId="{FF6EF00D-5F8E-4746-A337-D7B4157813A2}"/>
    <pc:docChg chg="undo redo custSel addSld modSld">
      <pc:chgData name="Florentios Economou" userId="04e0d54a49535943" providerId="LiveId" clId="{FF6EF00D-5F8E-4746-A337-D7B4157813A2}" dt="2023-08-24T15:13:32.087" v="436" actId="20577"/>
      <pc:docMkLst>
        <pc:docMk/>
      </pc:docMkLst>
      <pc:sldChg chg="modSp mod delCm">
        <pc:chgData name="Florentios Economou" userId="04e0d54a49535943" providerId="LiveId" clId="{FF6EF00D-5F8E-4746-A337-D7B4157813A2}" dt="2023-08-24T08:07:30.948" v="198" actId="1592"/>
        <pc:sldMkLst>
          <pc:docMk/>
          <pc:sldMk cId="2770007394" sldId="268"/>
        </pc:sldMkLst>
        <pc:spChg chg="mod">
          <ac:chgData name="Florentios Economou" userId="04e0d54a49535943" providerId="LiveId" clId="{FF6EF00D-5F8E-4746-A337-D7B4157813A2}" dt="2023-08-24T08:05:51.459" v="197" actId="20577"/>
          <ac:spMkLst>
            <pc:docMk/>
            <pc:sldMk cId="2770007394" sldId="268"/>
            <ac:spMk id="3" creationId="{AF8E144E-56F9-4451-A614-F9245BBC9934}"/>
          </ac:spMkLst>
        </pc:spChg>
      </pc:sldChg>
      <pc:sldChg chg="modSp mod delCm">
        <pc:chgData name="Florentios Economou" userId="04e0d54a49535943" providerId="LiveId" clId="{FF6EF00D-5F8E-4746-A337-D7B4157813A2}" dt="2023-08-24T07:55:53.378" v="4" actId="1592"/>
        <pc:sldMkLst>
          <pc:docMk/>
          <pc:sldMk cId="261879239" sldId="275"/>
        </pc:sldMkLst>
        <pc:spChg chg="mod">
          <ac:chgData name="Florentios Economou" userId="04e0d54a49535943" providerId="LiveId" clId="{FF6EF00D-5F8E-4746-A337-D7B4157813A2}" dt="2023-08-24T07:55:50.428" v="3" actId="20577"/>
          <ac:spMkLst>
            <pc:docMk/>
            <pc:sldMk cId="261879239" sldId="275"/>
            <ac:spMk id="3" creationId="{AF8E144E-56F9-4451-A614-F9245BBC9934}"/>
          </ac:spMkLst>
        </pc:spChg>
      </pc:sldChg>
      <pc:sldChg chg="modSp mod">
        <pc:chgData name="Florentios Economou" userId="04e0d54a49535943" providerId="LiveId" clId="{FF6EF00D-5F8E-4746-A337-D7B4157813A2}" dt="2023-08-24T08:26:27.425" v="405" actId="12"/>
        <pc:sldMkLst>
          <pc:docMk/>
          <pc:sldMk cId="2658237002" sldId="277"/>
        </pc:sldMkLst>
        <pc:spChg chg="mod">
          <ac:chgData name="Florentios Economou" userId="04e0d54a49535943" providerId="LiveId" clId="{FF6EF00D-5F8E-4746-A337-D7B4157813A2}" dt="2023-08-24T08:26:27.425" v="405" actId="12"/>
          <ac:spMkLst>
            <pc:docMk/>
            <pc:sldMk cId="2658237002" sldId="277"/>
            <ac:spMk id="3" creationId="{00000000-0000-0000-0000-000000000000}"/>
          </ac:spMkLst>
        </pc:spChg>
      </pc:sldChg>
      <pc:sldChg chg="modSp add mod">
        <pc:chgData name="Florentios Economou" userId="04e0d54a49535943" providerId="LiveId" clId="{FF6EF00D-5F8E-4746-A337-D7B4157813A2}" dt="2023-08-24T15:13:32.087" v="436" actId="20577"/>
        <pc:sldMkLst>
          <pc:docMk/>
          <pc:sldMk cId="1264080725" sldId="278"/>
        </pc:sldMkLst>
        <pc:spChg chg="mod">
          <ac:chgData name="Florentios Economou" userId="04e0d54a49535943" providerId="LiveId" clId="{FF6EF00D-5F8E-4746-A337-D7B4157813A2}" dt="2023-08-24T15:13:32.087" v="436" actId="20577"/>
          <ac:spMkLst>
            <pc:docMk/>
            <pc:sldMk cId="1264080725" sldId="278"/>
            <ac:spMk id="2" creationId="{F7EC12E3-50A7-40F0-936F-B7A4C49598CC}"/>
          </ac:spMkLst>
        </pc:spChg>
      </pc:sldChg>
    </pc:docChg>
  </pc:docChgLst>
  <pc:docChgLst>
    <pc:chgData name="Florentios Economou" userId="04e0d54a49535943" providerId="LiveId" clId="{D197D65C-8F80-4B4E-AF1D-057D7575B83A}"/>
    <pc:docChg chg="undo custSel modSld">
      <pc:chgData name="Florentios Economou" userId="04e0d54a49535943" providerId="LiveId" clId="{D197D65C-8F80-4B4E-AF1D-057D7575B83A}" dt="2023-08-05T10:27:08.556" v="4920" actId="313"/>
      <pc:docMkLst>
        <pc:docMk/>
      </pc:docMkLst>
      <pc:sldChg chg="modSp mod">
        <pc:chgData name="Florentios Economou" userId="04e0d54a49535943" providerId="LiveId" clId="{D197D65C-8F80-4B4E-AF1D-057D7575B83A}" dt="2023-08-03T19:08:58.129" v="1217" actId="20577"/>
        <pc:sldMkLst>
          <pc:docMk/>
          <pc:sldMk cId="2378696782" sldId="263"/>
        </pc:sldMkLst>
        <pc:spChg chg="mod">
          <ac:chgData name="Florentios Economou" userId="04e0d54a49535943" providerId="LiveId" clId="{D197D65C-8F80-4B4E-AF1D-057D7575B83A}" dt="2023-08-03T19:08:58.129" v="1217" actId="20577"/>
          <ac:spMkLst>
            <pc:docMk/>
            <pc:sldMk cId="2378696782" sldId="263"/>
            <ac:spMk id="3" creationId="{111492A4-82A1-45B0-9393-DAF3FB072820}"/>
          </ac:spMkLst>
        </pc:spChg>
      </pc:sldChg>
      <pc:sldChg chg="modSp mod">
        <pc:chgData name="Florentios Economou" userId="04e0d54a49535943" providerId="LiveId" clId="{D197D65C-8F80-4B4E-AF1D-057D7575B83A}" dt="2023-08-05T09:49:52.352" v="3533" actId="27636"/>
        <pc:sldMkLst>
          <pc:docMk/>
          <pc:sldMk cId="1535479532" sldId="264"/>
        </pc:sldMkLst>
        <pc:spChg chg="mod">
          <ac:chgData name="Florentios Economou" userId="04e0d54a49535943" providerId="LiveId" clId="{D197D65C-8F80-4B4E-AF1D-057D7575B83A}" dt="2023-08-05T09:19:50.664" v="2087"/>
          <ac:spMkLst>
            <pc:docMk/>
            <pc:sldMk cId="1535479532" sldId="264"/>
            <ac:spMk id="2" creationId="{BEAE9F21-156F-4A4C-A1C4-617F4EECF6B6}"/>
          </ac:spMkLst>
        </pc:spChg>
        <pc:spChg chg="mod">
          <ac:chgData name="Florentios Economou" userId="04e0d54a49535943" providerId="LiveId" clId="{D197D65C-8F80-4B4E-AF1D-057D7575B83A}" dt="2023-08-05T09:49:52.352" v="3533" actId="27636"/>
          <ac:spMkLst>
            <pc:docMk/>
            <pc:sldMk cId="1535479532" sldId="264"/>
            <ac:spMk id="3" creationId="{4533B5C0-6CED-418E-B16A-E84422EEF9EE}"/>
          </ac:spMkLst>
        </pc:spChg>
      </pc:sldChg>
      <pc:sldChg chg="modSp mod">
        <pc:chgData name="Florentios Economou" userId="04e0d54a49535943" providerId="LiveId" clId="{D197D65C-8F80-4B4E-AF1D-057D7575B83A}" dt="2023-08-03T19:13:15.763" v="1483" actId="313"/>
        <pc:sldMkLst>
          <pc:docMk/>
          <pc:sldMk cId="2551882054" sldId="265"/>
        </pc:sldMkLst>
        <pc:spChg chg="mod">
          <ac:chgData name="Florentios Economou" userId="04e0d54a49535943" providerId="LiveId" clId="{D197D65C-8F80-4B4E-AF1D-057D7575B83A}" dt="2023-08-03T19:13:15.763" v="1483" actId="313"/>
          <ac:spMkLst>
            <pc:docMk/>
            <pc:sldMk cId="2551882054" sldId="265"/>
            <ac:spMk id="3" creationId="{97A7761D-4034-44C1-845D-9ED6007B3C8D}"/>
          </ac:spMkLst>
        </pc:spChg>
      </pc:sldChg>
      <pc:sldChg chg="modSp mod">
        <pc:chgData name="Florentios Economou" userId="04e0d54a49535943" providerId="LiveId" clId="{D197D65C-8F80-4B4E-AF1D-057D7575B83A}" dt="2023-08-05T10:27:08.556" v="4920" actId="313"/>
        <pc:sldMkLst>
          <pc:docMk/>
          <pc:sldMk cId="595166091" sldId="267"/>
        </pc:sldMkLst>
        <pc:spChg chg="mod">
          <ac:chgData name="Florentios Economou" userId="04e0d54a49535943" providerId="LiveId" clId="{D197D65C-8F80-4B4E-AF1D-057D7575B83A}" dt="2023-08-05T06:51:37.539" v="1681" actId="20577"/>
          <ac:spMkLst>
            <pc:docMk/>
            <pc:sldMk cId="595166091" sldId="267"/>
            <ac:spMk id="2" creationId="{B6531050-AEEA-42B2-AB10-DFC7AA953EFD}"/>
          </ac:spMkLst>
        </pc:spChg>
        <pc:spChg chg="mod">
          <ac:chgData name="Florentios Economou" userId="04e0d54a49535943" providerId="LiveId" clId="{D197D65C-8F80-4B4E-AF1D-057D7575B83A}" dt="2023-08-05T10:27:08.556" v="4920" actId="313"/>
          <ac:spMkLst>
            <pc:docMk/>
            <pc:sldMk cId="595166091" sldId="267"/>
            <ac:spMk id="3" creationId="{40C0A06E-EB60-43DB-8DCF-569F410FA5A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1D3708-E410-4329-8DF4-408B9F1CA8B3}" type="doc">
      <dgm:prSet loTypeId="urn:microsoft.com/office/officeart/2005/8/layout/target3" loCatId="relationship" qsTypeId="urn:microsoft.com/office/officeart/2005/8/quickstyle/simple1" qsCatId="simple" csTypeId="urn:microsoft.com/office/officeart/2005/8/colors/colorful1" csCatId="colorful" phldr="1"/>
      <dgm:spPr/>
      <dgm:t>
        <a:bodyPr/>
        <a:lstStyle/>
        <a:p>
          <a:endParaRPr lang="en-US"/>
        </a:p>
      </dgm:t>
    </dgm:pt>
    <dgm:pt modelId="{147B0DB6-03DC-413C-B83A-C3A025631EA9}">
      <dgm:prSet phldrT="[Text]"/>
      <dgm:spPr/>
      <dgm:t>
        <a:bodyPr/>
        <a:lstStyle/>
        <a:p>
          <a:r>
            <a:rPr lang="el-GR" dirty="0">
              <a:latin typeface="Cambria" panose="02040503050406030204" pitchFamily="18" charset="0"/>
              <a:ea typeface="Cambria" panose="02040503050406030204" pitchFamily="18" charset="0"/>
            </a:rPr>
            <a:t>ΕΕ</a:t>
          </a:r>
          <a:r>
            <a:rPr lang="en-US" dirty="0">
              <a:latin typeface="Cambria" panose="02040503050406030204" pitchFamily="18" charset="0"/>
              <a:ea typeface="Cambria" panose="02040503050406030204" pitchFamily="18" charset="0"/>
            </a:rPr>
            <a:t> - </a:t>
          </a:r>
          <a:r>
            <a:rPr lang="el-GR" dirty="0">
              <a:latin typeface="Cambria" panose="02040503050406030204" pitchFamily="18" charset="0"/>
              <a:ea typeface="Cambria" panose="02040503050406030204" pitchFamily="18" charset="0"/>
            </a:rPr>
            <a:t>Διεθνή</a:t>
          </a:r>
          <a:endParaRPr lang="en-US" dirty="0">
            <a:latin typeface="Cambria" panose="02040503050406030204" pitchFamily="18" charset="0"/>
            <a:ea typeface="Cambria" panose="02040503050406030204" pitchFamily="18" charset="0"/>
          </a:endParaRPr>
        </a:p>
      </dgm:t>
    </dgm:pt>
    <dgm:pt modelId="{17C30A9B-1752-4323-A8C8-CA10A5B74CA7}" type="parTrans" cxnId="{A57E4342-48D0-4201-9ED7-ABC96BA780DC}">
      <dgm:prSet/>
      <dgm:spPr/>
      <dgm:t>
        <a:bodyPr/>
        <a:lstStyle/>
        <a:p>
          <a:endParaRPr lang="en-US">
            <a:latin typeface="Cambria" panose="02040503050406030204" pitchFamily="18" charset="0"/>
            <a:ea typeface="Cambria" panose="02040503050406030204" pitchFamily="18" charset="0"/>
          </a:endParaRPr>
        </a:p>
      </dgm:t>
    </dgm:pt>
    <dgm:pt modelId="{C4C0A318-B922-4D21-BD63-2A60F55FB49B}" type="sibTrans" cxnId="{A57E4342-48D0-4201-9ED7-ABC96BA780DC}">
      <dgm:prSet/>
      <dgm:spPr/>
      <dgm:t>
        <a:bodyPr/>
        <a:lstStyle/>
        <a:p>
          <a:endParaRPr lang="en-US">
            <a:latin typeface="Cambria" panose="02040503050406030204" pitchFamily="18" charset="0"/>
            <a:ea typeface="Cambria" panose="02040503050406030204" pitchFamily="18" charset="0"/>
          </a:endParaRPr>
        </a:p>
      </dgm:t>
    </dgm:pt>
    <dgm:pt modelId="{655C137F-2D2C-4942-A8CB-BF87BF4B2082}">
      <dgm:prSet phldrT="[Text]"/>
      <dgm:spPr/>
      <dgm:t>
        <a:bodyPr/>
        <a:lstStyle/>
        <a:p>
          <a:r>
            <a:rPr lang="el-GR" b="0" cap="none" spc="0" baseline="0" dirty="0">
              <a:ln w="0"/>
              <a:effectLst/>
              <a:latin typeface="Cambria" panose="02040503050406030204" pitchFamily="18" charset="0"/>
              <a:ea typeface="Cambria" panose="02040503050406030204" pitchFamily="18" charset="0"/>
            </a:rPr>
            <a:t>Υποστήριξη για βιώσιμα παγκόσμια συστήματα τροφίμων</a:t>
          </a:r>
          <a:endParaRPr lang="en-US" b="0" cap="none" spc="0" baseline="0" dirty="0">
            <a:ln w="0"/>
            <a:effectLst/>
            <a:latin typeface="Cambria" panose="02040503050406030204" pitchFamily="18" charset="0"/>
            <a:ea typeface="Cambria" panose="02040503050406030204" pitchFamily="18" charset="0"/>
          </a:endParaRPr>
        </a:p>
      </dgm:t>
    </dgm:pt>
    <dgm:pt modelId="{E10D275B-118E-4C85-B32C-2DD57EF8480A}" type="parTrans" cxnId="{A6DB7463-58B6-442A-A0F6-B96F46118D1B}">
      <dgm:prSet/>
      <dgm:spPr/>
      <dgm:t>
        <a:bodyPr/>
        <a:lstStyle/>
        <a:p>
          <a:endParaRPr lang="en-US">
            <a:latin typeface="Cambria" panose="02040503050406030204" pitchFamily="18" charset="0"/>
            <a:ea typeface="Cambria" panose="02040503050406030204" pitchFamily="18" charset="0"/>
          </a:endParaRPr>
        </a:p>
      </dgm:t>
    </dgm:pt>
    <dgm:pt modelId="{24B6EDF1-E127-4C7D-BB9E-058591B16C10}" type="sibTrans" cxnId="{A6DB7463-58B6-442A-A0F6-B96F46118D1B}">
      <dgm:prSet/>
      <dgm:spPr/>
      <dgm:t>
        <a:bodyPr/>
        <a:lstStyle/>
        <a:p>
          <a:endParaRPr lang="en-US">
            <a:latin typeface="Cambria" panose="02040503050406030204" pitchFamily="18" charset="0"/>
            <a:ea typeface="Cambria" panose="02040503050406030204" pitchFamily="18" charset="0"/>
          </a:endParaRPr>
        </a:p>
      </dgm:t>
    </dgm:pt>
    <dgm:pt modelId="{E8E6A16F-1246-4D16-BA13-492B296596DB}">
      <dgm:prSet phldrT="[Text]"/>
      <dgm:spPr/>
      <dgm:t>
        <a:bodyPr/>
        <a:lstStyle/>
        <a:p>
          <a:r>
            <a:rPr lang="el-GR" dirty="0">
              <a:latin typeface="Cambria" panose="02040503050406030204" pitchFamily="18" charset="0"/>
              <a:ea typeface="Cambria" panose="02040503050406030204" pitchFamily="18" charset="0"/>
            </a:rPr>
            <a:t>Παραγωγοί</a:t>
          </a:r>
          <a:endParaRPr lang="en-US" dirty="0">
            <a:latin typeface="Cambria" panose="02040503050406030204" pitchFamily="18" charset="0"/>
            <a:ea typeface="Cambria" panose="02040503050406030204" pitchFamily="18" charset="0"/>
          </a:endParaRPr>
        </a:p>
      </dgm:t>
    </dgm:pt>
    <dgm:pt modelId="{1EC044C0-7B57-47DE-B820-34C75E789134}" type="parTrans" cxnId="{163744A5-41E1-4EE2-8B5A-DE52C35A91B7}">
      <dgm:prSet/>
      <dgm:spPr/>
      <dgm:t>
        <a:bodyPr/>
        <a:lstStyle/>
        <a:p>
          <a:endParaRPr lang="en-US">
            <a:latin typeface="Cambria" panose="02040503050406030204" pitchFamily="18" charset="0"/>
            <a:ea typeface="Cambria" panose="02040503050406030204" pitchFamily="18" charset="0"/>
          </a:endParaRPr>
        </a:p>
      </dgm:t>
    </dgm:pt>
    <dgm:pt modelId="{039D2C5E-10C5-45DA-872F-B2AF46231D1B}" type="sibTrans" cxnId="{163744A5-41E1-4EE2-8B5A-DE52C35A91B7}">
      <dgm:prSet/>
      <dgm:spPr/>
      <dgm:t>
        <a:bodyPr/>
        <a:lstStyle/>
        <a:p>
          <a:endParaRPr lang="en-US">
            <a:latin typeface="Cambria" panose="02040503050406030204" pitchFamily="18" charset="0"/>
            <a:ea typeface="Cambria" panose="02040503050406030204" pitchFamily="18" charset="0"/>
          </a:endParaRPr>
        </a:p>
      </dgm:t>
    </dgm:pt>
    <dgm:pt modelId="{947EB5D0-5549-48BB-B906-BC341B397FEA}">
      <dgm:prSet phldrT="[Text]"/>
      <dgm:spPr/>
      <dgm:t>
        <a:bodyPr/>
        <a:lstStyle/>
        <a:p>
          <a:r>
            <a:rPr lang="el-GR" dirty="0">
              <a:latin typeface="Cambria" panose="02040503050406030204" pitchFamily="18" charset="0"/>
              <a:ea typeface="Cambria" panose="02040503050406030204" pitchFamily="18" charset="0"/>
            </a:rPr>
            <a:t>Υιοθέτηση βιώσιμων πρακτικών από αγρότες, παραγωγούς υδατοκαλλιέργειας, αλιείς και </a:t>
          </a:r>
          <a:r>
            <a:rPr lang="el-GR" dirty="0" err="1">
              <a:latin typeface="Cambria" panose="02040503050406030204" pitchFamily="18" charset="0"/>
              <a:ea typeface="Cambria" panose="02040503050406030204" pitchFamily="18" charset="0"/>
            </a:rPr>
            <a:t>μεταποιητές</a:t>
          </a:r>
          <a:endParaRPr lang="en-US" dirty="0">
            <a:latin typeface="Cambria" panose="02040503050406030204" pitchFamily="18" charset="0"/>
            <a:ea typeface="Cambria" panose="02040503050406030204" pitchFamily="18" charset="0"/>
          </a:endParaRPr>
        </a:p>
      </dgm:t>
    </dgm:pt>
    <dgm:pt modelId="{64B79656-9B02-49BE-BBA3-11C1CF510E63}" type="parTrans" cxnId="{95E5CD03-E7A2-4EB6-8504-7C50790B014C}">
      <dgm:prSet/>
      <dgm:spPr/>
      <dgm:t>
        <a:bodyPr/>
        <a:lstStyle/>
        <a:p>
          <a:endParaRPr lang="en-US">
            <a:latin typeface="Cambria" panose="02040503050406030204" pitchFamily="18" charset="0"/>
            <a:ea typeface="Cambria" panose="02040503050406030204" pitchFamily="18" charset="0"/>
          </a:endParaRPr>
        </a:p>
      </dgm:t>
    </dgm:pt>
    <dgm:pt modelId="{0A6CCE6D-8A73-4ABB-A091-8A2A92BC8F73}" type="sibTrans" cxnId="{95E5CD03-E7A2-4EB6-8504-7C50790B014C}">
      <dgm:prSet/>
      <dgm:spPr/>
      <dgm:t>
        <a:bodyPr/>
        <a:lstStyle/>
        <a:p>
          <a:endParaRPr lang="en-US">
            <a:latin typeface="Cambria" panose="02040503050406030204" pitchFamily="18" charset="0"/>
            <a:ea typeface="Cambria" panose="02040503050406030204" pitchFamily="18" charset="0"/>
          </a:endParaRPr>
        </a:p>
      </dgm:t>
    </dgm:pt>
    <dgm:pt modelId="{AB0222E3-5135-4F6A-96AF-1FD452C5C119}">
      <dgm:prSet phldrT="[Text]"/>
      <dgm:spPr/>
      <dgm:t>
        <a:bodyPr/>
        <a:lstStyle/>
        <a:p>
          <a:r>
            <a:rPr lang="el-GR" dirty="0">
              <a:latin typeface="Cambria" panose="02040503050406030204" pitchFamily="18" charset="0"/>
              <a:ea typeface="Cambria" panose="02040503050406030204" pitchFamily="18" charset="0"/>
            </a:rPr>
            <a:t>Πολίτες/Καταναλωτές</a:t>
          </a:r>
          <a:endParaRPr lang="en-US" dirty="0">
            <a:latin typeface="Cambria" panose="02040503050406030204" pitchFamily="18" charset="0"/>
            <a:ea typeface="Cambria" panose="02040503050406030204" pitchFamily="18" charset="0"/>
          </a:endParaRPr>
        </a:p>
      </dgm:t>
    </dgm:pt>
    <dgm:pt modelId="{5EA7BB86-B395-4D9C-8519-1CC291C5B96C}" type="parTrans" cxnId="{9AD06574-6E63-43FB-B101-352C71E42D60}">
      <dgm:prSet/>
      <dgm:spPr/>
      <dgm:t>
        <a:bodyPr/>
        <a:lstStyle/>
        <a:p>
          <a:endParaRPr lang="en-US">
            <a:latin typeface="Cambria" panose="02040503050406030204" pitchFamily="18" charset="0"/>
            <a:ea typeface="Cambria" panose="02040503050406030204" pitchFamily="18" charset="0"/>
          </a:endParaRPr>
        </a:p>
      </dgm:t>
    </dgm:pt>
    <dgm:pt modelId="{0B835948-7BC2-483D-BFA0-C9203B55E702}" type="sibTrans" cxnId="{9AD06574-6E63-43FB-B101-352C71E42D60}">
      <dgm:prSet/>
      <dgm:spPr/>
      <dgm:t>
        <a:bodyPr/>
        <a:lstStyle/>
        <a:p>
          <a:endParaRPr lang="en-US">
            <a:latin typeface="Cambria" panose="02040503050406030204" pitchFamily="18" charset="0"/>
            <a:ea typeface="Cambria" panose="02040503050406030204" pitchFamily="18" charset="0"/>
          </a:endParaRPr>
        </a:p>
      </dgm:t>
    </dgm:pt>
    <dgm:pt modelId="{E2BD33DB-5238-4DFE-B8F1-6834030B81AD}">
      <dgm:prSet/>
      <dgm:spPr/>
      <dgm:t>
        <a:bodyPr/>
        <a:lstStyle/>
        <a:p>
          <a:r>
            <a:rPr lang="el-GR" dirty="0">
              <a:latin typeface="Cambria" panose="02040503050406030204" pitchFamily="18" charset="0"/>
              <a:ea typeface="Cambria" panose="02040503050406030204" pitchFamily="18" charset="0"/>
            </a:rPr>
            <a:t>Έρευνα και καινοτομία</a:t>
          </a:r>
          <a:endParaRPr lang="en-US" dirty="0">
            <a:latin typeface="Cambria" panose="02040503050406030204" pitchFamily="18" charset="0"/>
            <a:ea typeface="Cambria" panose="02040503050406030204" pitchFamily="18" charset="0"/>
          </a:endParaRPr>
        </a:p>
      </dgm:t>
    </dgm:pt>
    <dgm:pt modelId="{ADB1457A-D248-4660-A111-F49FFD1B6B27}" type="parTrans" cxnId="{39659273-2476-4926-A07D-19979CB881EC}">
      <dgm:prSet/>
      <dgm:spPr/>
      <dgm:t>
        <a:bodyPr/>
        <a:lstStyle/>
        <a:p>
          <a:endParaRPr lang="en-US">
            <a:latin typeface="Cambria" panose="02040503050406030204" pitchFamily="18" charset="0"/>
            <a:ea typeface="Cambria" panose="02040503050406030204" pitchFamily="18" charset="0"/>
          </a:endParaRPr>
        </a:p>
      </dgm:t>
    </dgm:pt>
    <dgm:pt modelId="{1E1BD1D4-1E6D-4BFE-84AF-8B2C336CCC08}" type="sibTrans" cxnId="{39659273-2476-4926-A07D-19979CB881EC}">
      <dgm:prSet/>
      <dgm:spPr/>
      <dgm:t>
        <a:bodyPr/>
        <a:lstStyle/>
        <a:p>
          <a:endParaRPr lang="en-US">
            <a:latin typeface="Cambria" panose="02040503050406030204" pitchFamily="18" charset="0"/>
            <a:ea typeface="Cambria" panose="02040503050406030204" pitchFamily="18" charset="0"/>
          </a:endParaRPr>
        </a:p>
      </dgm:t>
    </dgm:pt>
    <dgm:pt modelId="{42ECEA54-B286-4DDE-9EB2-E0930C54719C}">
      <dgm:prSet/>
      <dgm:spPr/>
      <dgm:t>
        <a:bodyPr/>
        <a:lstStyle/>
        <a:p>
          <a:r>
            <a:rPr lang="el-GR" b="0" i="0" dirty="0">
              <a:effectLst/>
              <a:latin typeface="Cambria" panose="02040503050406030204" pitchFamily="18" charset="0"/>
              <a:ea typeface="Cambria" panose="02040503050406030204" pitchFamily="18" charset="0"/>
            </a:rPr>
            <a:t>Μηχανισμοί χρηματοδότησης</a:t>
          </a:r>
          <a:endParaRPr lang="en-US" dirty="0">
            <a:effectLst/>
            <a:latin typeface="Cambria" panose="02040503050406030204" pitchFamily="18" charset="0"/>
            <a:ea typeface="Cambria" panose="02040503050406030204" pitchFamily="18" charset="0"/>
          </a:endParaRPr>
        </a:p>
      </dgm:t>
    </dgm:pt>
    <dgm:pt modelId="{425D18F3-F8D9-427A-98C5-306F37868FE1}" type="parTrans" cxnId="{DC6F730B-1809-46F7-9F46-9FE38CF1EC58}">
      <dgm:prSet/>
      <dgm:spPr/>
      <dgm:t>
        <a:bodyPr/>
        <a:lstStyle/>
        <a:p>
          <a:endParaRPr lang="en-US">
            <a:latin typeface="Cambria" panose="02040503050406030204" pitchFamily="18" charset="0"/>
            <a:ea typeface="Cambria" panose="02040503050406030204" pitchFamily="18" charset="0"/>
          </a:endParaRPr>
        </a:p>
      </dgm:t>
    </dgm:pt>
    <dgm:pt modelId="{386FE170-014E-41CC-AEE1-D393574AEBCF}" type="sibTrans" cxnId="{DC6F730B-1809-46F7-9F46-9FE38CF1EC58}">
      <dgm:prSet/>
      <dgm:spPr/>
      <dgm:t>
        <a:bodyPr/>
        <a:lstStyle/>
        <a:p>
          <a:endParaRPr lang="en-US">
            <a:latin typeface="Cambria" panose="02040503050406030204" pitchFamily="18" charset="0"/>
            <a:ea typeface="Cambria" panose="02040503050406030204" pitchFamily="18" charset="0"/>
          </a:endParaRPr>
        </a:p>
      </dgm:t>
    </dgm:pt>
    <dgm:pt modelId="{94FDAF69-C5AE-4F09-AEBD-C314E8F1C507}">
      <dgm:prSet/>
      <dgm:spPr/>
      <dgm:t>
        <a:bodyPr/>
        <a:lstStyle/>
        <a:p>
          <a:r>
            <a:rPr lang="el-GR" b="0" cap="none" spc="0" baseline="0" dirty="0">
              <a:ln w="0"/>
              <a:effectLst/>
              <a:latin typeface="Cambria" panose="02040503050406030204" pitchFamily="18" charset="0"/>
              <a:ea typeface="Cambria" panose="02040503050406030204" pitchFamily="18" charset="0"/>
            </a:rPr>
            <a:t>Ισχυρή συνεργασία και συμμαχία με εταίρους σε όλο τον κόσμο</a:t>
          </a:r>
          <a:endParaRPr lang="en-US" b="0" cap="none" spc="0" baseline="0" dirty="0">
            <a:ln w="0"/>
            <a:effectLst/>
            <a:latin typeface="Cambria" panose="02040503050406030204" pitchFamily="18" charset="0"/>
            <a:ea typeface="Cambria" panose="02040503050406030204" pitchFamily="18" charset="0"/>
          </a:endParaRPr>
        </a:p>
      </dgm:t>
    </dgm:pt>
    <dgm:pt modelId="{F8F81152-6078-402F-8CD9-9E799A3A5312}" type="parTrans" cxnId="{C5AE28AA-4E65-4B60-8838-35DEB0F795B0}">
      <dgm:prSet/>
      <dgm:spPr/>
      <dgm:t>
        <a:bodyPr/>
        <a:lstStyle/>
        <a:p>
          <a:endParaRPr lang="en-US">
            <a:latin typeface="Cambria" panose="02040503050406030204" pitchFamily="18" charset="0"/>
            <a:ea typeface="Cambria" panose="02040503050406030204" pitchFamily="18" charset="0"/>
          </a:endParaRPr>
        </a:p>
      </dgm:t>
    </dgm:pt>
    <dgm:pt modelId="{6E9C1435-DFDD-407E-BB90-15B99E5845AD}" type="sibTrans" cxnId="{C5AE28AA-4E65-4B60-8838-35DEB0F795B0}">
      <dgm:prSet/>
      <dgm:spPr/>
      <dgm:t>
        <a:bodyPr/>
        <a:lstStyle/>
        <a:p>
          <a:endParaRPr lang="en-US">
            <a:latin typeface="Cambria" panose="02040503050406030204" pitchFamily="18" charset="0"/>
            <a:ea typeface="Cambria" panose="02040503050406030204" pitchFamily="18" charset="0"/>
          </a:endParaRPr>
        </a:p>
      </dgm:t>
    </dgm:pt>
    <dgm:pt modelId="{812915FE-DD11-4C4B-AD0A-0376E82B0528}">
      <dgm:prSet/>
      <dgm:spPr/>
      <dgm:t>
        <a:bodyPr/>
        <a:lstStyle/>
        <a:p>
          <a:r>
            <a:rPr lang="el-GR" b="0" cap="none" spc="0" baseline="0" dirty="0">
              <a:ln w="0"/>
              <a:effectLst/>
              <a:latin typeface="Cambria" panose="02040503050406030204" pitchFamily="18" charset="0"/>
              <a:ea typeface="Cambria" panose="02040503050406030204" pitchFamily="18" charset="0"/>
            </a:rPr>
            <a:t>Νομοθεσία και ρύθμιση λειτουργίας </a:t>
          </a:r>
          <a:endParaRPr lang="en-US" b="0" cap="none" spc="0" baseline="0" dirty="0">
            <a:ln w="0"/>
            <a:effectLst/>
            <a:latin typeface="Cambria" panose="02040503050406030204" pitchFamily="18" charset="0"/>
            <a:ea typeface="Cambria" panose="02040503050406030204" pitchFamily="18" charset="0"/>
          </a:endParaRPr>
        </a:p>
      </dgm:t>
    </dgm:pt>
    <dgm:pt modelId="{64042914-1CA1-4426-9439-A94E5E0F10B4}" type="parTrans" cxnId="{501D2DB2-1D1B-4788-8B4F-2659C2601BA3}">
      <dgm:prSet/>
      <dgm:spPr/>
      <dgm:t>
        <a:bodyPr/>
        <a:lstStyle/>
        <a:p>
          <a:endParaRPr lang="en-US">
            <a:latin typeface="Cambria" panose="02040503050406030204" pitchFamily="18" charset="0"/>
            <a:ea typeface="Cambria" panose="02040503050406030204" pitchFamily="18" charset="0"/>
          </a:endParaRPr>
        </a:p>
      </dgm:t>
    </dgm:pt>
    <dgm:pt modelId="{737D6072-F6AB-40A3-950B-7B3BA1AF3587}" type="sibTrans" cxnId="{501D2DB2-1D1B-4788-8B4F-2659C2601BA3}">
      <dgm:prSet/>
      <dgm:spPr/>
      <dgm:t>
        <a:bodyPr/>
        <a:lstStyle/>
        <a:p>
          <a:endParaRPr lang="en-US">
            <a:latin typeface="Cambria" panose="02040503050406030204" pitchFamily="18" charset="0"/>
            <a:ea typeface="Cambria" panose="02040503050406030204" pitchFamily="18" charset="0"/>
          </a:endParaRPr>
        </a:p>
      </dgm:t>
    </dgm:pt>
    <dgm:pt modelId="{3EB3D5EB-1C55-4491-99E2-05A6A467C93B}">
      <dgm:prSet/>
      <dgm:spPr/>
      <dgm:t>
        <a:bodyPr/>
        <a:lstStyle/>
        <a:p>
          <a:r>
            <a:rPr lang="el-GR" b="0" i="0" dirty="0">
              <a:effectLst/>
              <a:latin typeface="Cambria" panose="02040503050406030204" pitchFamily="18" charset="0"/>
              <a:ea typeface="Cambria" panose="02040503050406030204" pitchFamily="18" charset="0"/>
            </a:rPr>
            <a:t>Συμβουλευτικές υπηρεσίες για βιώσιμη διαχείριση αγροκτημάτων</a:t>
          </a:r>
          <a:endParaRPr lang="en-US" dirty="0">
            <a:effectLst/>
            <a:latin typeface="Cambria" panose="02040503050406030204" pitchFamily="18" charset="0"/>
            <a:ea typeface="Cambria" panose="02040503050406030204" pitchFamily="18" charset="0"/>
          </a:endParaRPr>
        </a:p>
      </dgm:t>
    </dgm:pt>
    <dgm:pt modelId="{9790CE9C-E77C-4AF0-B17C-A94FE63BD096}" type="parTrans" cxnId="{D9366B50-8F89-4DBF-B9E7-B8B7459CEFB4}">
      <dgm:prSet/>
      <dgm:spPr/>
      <dgm:t>
        <a:bodyPr/>
        <a:lstStyle/>
        <a:p>
          <a:endParaRPr lang="en-US">
            <a:latin typeface="Cambria" panose="02040503050406030204" pitchFamily="18" charset="0"/>
            <a:ea typeface="Cambria" panose="02040503050406030204" pitchFamily="18" charset="0"/>
          </a:endParaRPr>
        </a:p>
      </dgm:t>
    </dgm:pt>
    <dgm:pt modelId="{96E1B71A-D376-4DA4-8BEC-B229F579957C}" type="sibTrans" cxnId="{D9366B50-8F89-4DBF-B9E7-B8B7459CEFB4}">
      <dgm:prSet/>
      <dgm:spPr/>
      <dgm:t>
        <a:bodyPr/>
        <a:lstStyle/>
        <a:p>
          <a:endParaRPr lang="en-US">
            <a:latin typeface="Cambria" panose="02040503050406030204" pitchFamily="18" charset="0"/>
            <a:ea typeface="Cambria" panose="02040503050406030204" pitchFamily="18" charset="0"/>
          </a:endParaRPr>
        </a:p>
      </dgm:t>
    </dgm:pt>
    <dgm:pt modelId="{655FE594-0866-41D2-92AD-DB0EA4F57BD9}">
      <dgm:prSet/>
      <dgm:spPr/>
      <dgm:t>
        <a:bodyPr/>
        <a:lstStyle/>
        <a:p>
          <a:r>
            <a:rPr lang="el-GR" b="0" i="0" dirty="0">
              <a:effectLst/>
              <a:latin typeface="Cambria" panose="02040503050406030204" pitchFamily="18" charset="0"/>
              <a:ea typeface="Cambria" panose="02040503050406030204" pitchFamily="18" charset="0"/>
            </a:rPr>
            <a:t>Διευκόλυνση επενδύσεων και συνεργασιών</a:t>
          </a:r>
          <a:endParaRPr lang="en-US" dirty="0">
            <a:effectLst/>
            <a:latin typeface="Cambria" panose="02040503050406030204" pitchFamily="18" charset="0"/>
            <a:ea typeface="Cambria" panose="02040503050406030204" pitchFamily="18" charset="0"/>
          </a:endParaRPr>
        </a:p>
      </dgm:t>
    </dgm:pt>
    <dgm:pt modelId="{99CD5241-F37D-4D1D-851D-23F940EEF6A9}" type="parTrans" cxnId="{B1E613FC-6E5E-4DAA-A27D-729BC3830AFD}">
      <dgm:prSet/>
      <dgm:spPr/>
      <dgm:t>
        <a:bodyPr/>
        <a:lstStyle/>
        <a:p>
          <a:endParaRPr lang="en-US">
            <a:latin typeface="Cambria" panose="02040503050406030204" pitchFamily="18" charset="0"/>
            <a:ea typeface="Cambria" panose="02040503050406030204" pitchFamily="18" charset="0"/>
          </a:endParaRPr>
        </a:p>
      </dgm:t>
    </dgm:pt>
    <dgm:pt modelId="{69318415-FC7B-4BA4-906F-2D8F8E728EFA}" type="sibTrans" cxnId="{B1E613FC-6E5E-4DAA-A27D-729BC3830AFD}">
      <dgm:prSet/>
      <dgm:spPr/>
      <dgm:t>
        <a:bodyPr/>
        <a:lstStyle/>
        <a:p>
          <a:endParaRPr lang="en-US">
            <a:latin typeface="Cambria" panose="02040503050406030204" pitchFamily="18" charset="0"/>
            <a:ea typeface="Cambria" panose="02040503050406030204" pitchFamily="18" charset="0"/>
          </a:endParaRPr>
        </a:p>
      </dgm:t>
    </dgm:pt>
    <dgm:pt modelId="{DD4E9C0E-6495-4838-B731-A92F3E95E2A5}">
      <dgm:prSet/>
      <dgm:spPr/>
      <dgm:t>
        <a:bodyPr/>
        <a:lstStyle/>
        <a:p>
          <a:r>
            <a:rPr lang="el-GR" dirty="0">
              <a:latin typeface="Cambria" panose="02040503050406030204" pitchFamily="18" charset="0"/>
              <a:ea typeface="Cambria" panose="02040503050406030204" pitchFamily="18" charset="0"/>
            </a:rPr>
            <a:t>Παροχή βασικής εκπαίδευσης</a:t>
          </a:r>
          <a:endParaRPr lang="en-US" dirty="0">
            <a:latin typeface="Cambria" panose="02040503050406030204" pitchFamily="18" charset="0"/>
            <a:ea typeface="Cambria" panose="02040503050406030204" pitchFamily="18" charset="0"/>
          </a:endParaRPr>
        </a:p>
      </dgm:t>
    </dgm:pt>
    <dgm:pt modelId="{09DDD8E5-7319-48A8-80ED-1C8CE93D4360}" type="parTrans" cxnId="{8BD58DA0-9013-4EE8-BE80-72A8D8FA92C3}">
      <dgm:prSet/>
      <dgm:spPr/>
      <dgm:t>
        <a:bodyPr/>
        <a:lstStyle/>
        <a:p>
          <a:endParaRPr lang="en-US">
            <a:latin typeface="Cambria" panose="02040503050406030204" pitchFamily="18" charset="0"/>
            <a:ea typeface="Cambria" panose="02040503050406030204" pitchFamily="18" charset="0"/>
          </a:endParaRPr>
        </a:p>
      </dgm:t>
    </dgm:pt>
    <dgm:pt modelId="{F249B966-1A5B-4A13-9DCA-041F48AA795E}" type="sibTrans" cxnId="{8BD58DA0-9013-4EE8-BE80-72A8D8FA92C3}">
      <dgm:prSet/>
      <dgm:spPr/>
      <dgm:t>
        <a:bodyPr/>
        <a:lstStyle/>
        <a:p>
          <a:endParaRPr lang="en-US">
            <a:latin typeface="Cambria" panose="02040503050406030204" pitchFamily="18" charset="0"/>
            <a:ea typeface="Cambria" panose="02040503050406030204" pitchFamily="18" charset="0"/>
          </a:endParaRPr>
        </a:p>
      </dgm:t>
    </dgm:pt>
    <dgm:pt modelId="{E389C846-5637-4A57-B23D-4132466BA226}">
      <dgm:prSet/>
      <dgm:spPr/>
      <dgm:t>
        <a:bodyPr/>
        <a:lstStyle/>
        <a:p>
          <a:r>
            <a:rPr lang="el-GR" dirty="0">
              <a:latin typeface="Cambria" panose="02040503050406030204" pitchFamily="18" charset="0"/>
              <a:ea typeface="Cambria" panose="02040503050406030204" pitchFamily="18" charset="0"/>
            </a:rPr>
            <a:t>Αλλαγές προς την υγιεινή και βιώσιμη διατροφή</a:t>
          </a:r>
          <a:endParaRPr lang="en-US" dirty="0">
            <a:latin typeface="Cambria" panose="02040503050406030204" pitchFamily="18" charset="0"/>
            <a:ea typeface="Cambria" panose="02040503050406030204" pitchFamily="18" charset="0"/>
          </a:endParaRPr>
        </a:p>
      </dgm:t>
    </dgm:pt>
    <dgm:pt modelId="{130F5273-8EB9-4DB8-9C27-E4C6052433C6}" type="parTrans" cxnId="{0D42BB10-7F46-4F7D-A374-727505CE3282}">
      <dgm:prSet/>
      <dgm:spPr/>
      <dgm:t>
        <a:bodyPr/>
        <a:lstStyle/>
        <a:p>
          <a:endParaRPr lang="en-US">
            <a:latin typeface="Cambria" panose="02040503050406030204" pitchFamily="18" charset="0"/>
            <a:ea typeface="Cambria" panose="02040503050406030204" pitchFamily="18" charset="0"/>
          </a:endParaRPr>
        </a:p>
      </dgm:t>
    </dgm:pt>
    <dgm:pt modelId="{EF7F5C6F-833D-4409-BCAA-F6152470F268}" type="sibTrans" cxnId="{0D42BB10-7F46-4F7D-A374-727505CE3282}">
      <dgm:prSet/>
      <dgm:spPr/>
      <dgm:t>
        <a:bodyPr/>
        <a:lstStyle/>
        <a:p>
          <a:endParaRPr lang="en-US">
            <a:latin typeface="Cambria" panose="02040503050406030204" pitchFamily="18" charset="0"/>
            <a:ea typeface="Cambria" panose="02040503050406030204" pitchFamily="18" charset="0"/>
          </a:endParaRPr>
        </a:p>
      </dgm:t>
    </dgm:pt>
    <dgm:pt modelId="{21073211-8A4F-4676-8906-91F99F0E8580}">
      <dgm:prSet phldrT="[Text]"/>
      <dgm:spPr/>
      <dgm:t>
        <a:bodyPr/>
        <a:lstStyle/>
        <a:p>
          <a:r>
            <a:rPr lang="el-GR" dirty="0">
              <a:latin typeface="Cambria" panose="02040503050406030204" pitchFamily="18" charset="0"/>
              <a:ea typeface="Cambria" panose="02040503050406030204" pitchFamily="18" charset="0"/>
            </a:rPr>
            <a:t>Εθελούσιες δεσμεύσεις</a:t>
          </a:r>
          <a:endParaRPr lang="en-US" dirty="0">
            <a:latin typeface="Cambria" panose="02040503050406030204" pitchFamily="18" charset="0"/>
            <a:ea typeface="Cambria" panose="02040503050406030204" pitchFamily="18" charset="0"/>
          </a:endParaRPr>
        </a:p>
      </dgm:t>
    </dgm:pt>
    <dgm:pt modelId="{BE988C87-C105-42D5-83DD-15B5CB79C4D3}" type="parTrans" cxnId="{0A9FAE6D-4BCF-4CFF-A70A-2278222B63E5}">
      <dgm:prSet/>
      <dgm:spPr/>
      <dgm:t>
        <a:bodyPr/>
        <a:lstStyle/>
        <a:p>
          <a:endParaRPr lang="en-US">
            <a:latin typeface="Cambria" panose="02040503050406030204" pitchFamily="18" charset="0"/>
            <a:ea typeface="Cambria" panose="02040503050406030204" pitchFamily="18" charset="0"/>
          </a:endParaRPr>
        </a:p>
      </dgm:t>
    </dgm:pt>
    <dgm:pt modelId="{4850898F-CB4B-4A79-9791-A36126B06E79}" type="sibTrans" cxnId="{0A9FAE6D-4BCF-4CFF-A70A-2278222B63E5}">
      <dgm:prSet/>
      <dgm:spPr/>
      <dgm:t>
        <a:bodyPr/>
        <a:lstStyle/>
        <a:p>
          <a:endParaRPr lang="en-US">
            <a:latin typeface="Cambria" panose="02040503050406030204" pitchFamily="18" charset="0"/>
            <a:ea typeface="Cambria" panose="02040503050406030204" pitchFamily="18" charset="0"/>
          </a:endParaRPr>
        </a:p>
      </dgm:t>
    </dgm:pt>
    <dgm:pt modelId="{7A4ECF35-0D1E-4838-9780-C1738F2F3DBD}" type="pres">
      <dgm:prSet presAssocID="{6C1D3708-E410-4329-8DF4-408B9F1CA8B3}" presName="Name0" presStyleCnt="0">
        <dgm:presLayoutVars>
          <dgm:chMax val="7"/>
          <dgm:dir/>
          <dgm:animLvl val="lvl"/>
          <dgm:resizeHandles val="exact"/>
        </dgm:presLayoutVars>
      </dgm:prSet>
      <dgm:spPr/>
      <dgm:t>
        <a:bodyPr/>
        <a:lstStyle/>
        <a:p>
          <a:endParaRPr lang="en-US"/>
        </a:p>
      </dgm:t>
    </dgm:pt>
    <dgm:pt modelId="{7FD94AAC-9011-48D8-9C95-B5AE04B2B78D}" type="pres">
      <dgm:prSet presAssocID="{147B0DB6-03DC-413C-B83A-C3A025631EA9}" presName="circle1" presStyleLbl="node1" presStyleIdx="0" presStyleCnt="4"/>
      <dgm:spPr/>
    </dgm:pt>
    <dgm:pt modelId="{55A79736-28EC-452A-9AF4-FA1C4348091C}" type="pres">
      <dgm:prSet presAssocID="{147B0DB6-03DC-413C-B83A-C3A025631EA9}" presName="space" presStyleCnt="0"/>
      <dgm:spPr/>
    </dgm:pt>
    <dgm:pt modelId="{995E8C72-F719-462F-BF84-B357FA44BDF2}" type="pres">
      <dgm:prSet presAssocID="{147B0DB6-03DC-413C-B83A-C3A025631EA9}" presName="rect1" presStyleLbl="alignAcc1" presStyleIdx="0" presStyleCnt="4"/>
      <dgm:spPr/>
      <dgm:t>
        <a:bodyPr/>
        <a:lstStyle/>
        <a:p>
          <a:endParaRPr lang="en-US"/>
        </a:p>
      </dgm:t>
    </dgm:pt>
    <dgm:pt modelId="{E0A31D32-F313-4E53-B675-F1D215B529B6}" type="pres">
      <dgm:prSet presAssocID="{E2BD33DB-5238-4DFE-B8F1-6834030B81AD}" presName="vertSpace2" presStyleLbl="node1" presStyleIdx="0" presStyleCnt="4"/>
      <dgm:spPr/>
    </dgm:pt>
    <dgm:pt modelId="{C5B4D019-987B-461A-AC6D-E4299649C52E}" type="pres">
      <dgm:prSet presAssocID="{E2BD33DB-5238-4DFE-B8F1-6834030B81AD}" presName="circle2" presStyleLbl="node1" presStyleIdx="1" presStyleCnt="4"/>
      <dgm:spPr/>
    </dgm:pt>
    <dgm:pt modelId="{842BB78C-DDB1-40C3-8A1F-16B58FE59F47}" type="pres">
      <dgm:prSet presAssocID="{E2BD33DB-5238-4DFE-B8F1-6834030B81AD}" presName="rect2" presStyleLbl="alignAcc1" presStyleIdx="1" presStyleCnt="4"/>
      <dgm:spPr/>
      <dgm:t>
        <a:bodyPr/>
        <a:lstStyle/>
        <a:p>
          <a:endParaRPr lang="en-US"/>
        </a:p>
      </dgm:t>
    </dgm:pt>
    <dgm:pt modelId="{13673A8A-BE08-4DAF-B0EF-6EC8C60E9148}" type="pres">
      <dgm:prSet presAssocID="{E8E6A16F-1246-4D16-BA13-492B296596DB}" presName="vertSpace3" presStyleLbl="node1" presStyleIdx="1" presStyleCnt="4"/>
      <dgm:spPr/>
    </dgm:pt>
    <dgm:pt modelId="{DDD9BD72-D203-4476-BF58-66D9631A2758}" type="pres">
      <dgm:prSet presAssocID="{E8E6A16F-1246-4D16-BA13-492B296596DB}" presName="circle3" presStyleLbl="node1" presStyleIdx="2" presStyleCnt="4"/>
      <dgm:spPr/>
    </dgm:pt>
    <dgm:pt modelId="{B631239A-1CDA-4BF0-AC32-C658769EEA39}" type="pres">
      <dgm:prSet presAssocID="{E8E6A16F-1246-4D16-BA13-492B296596DB}" presName="rect3" presStyleLbl="alignAcc1" presStyleIdx="2" presStyleCnt="4"/>
      <dgm:spPr/>
      <dgm:t>
        <a:bodyPr/>
        <a:lstStyle/>
        <a:p>
          <a:endParaRPr lang="en-US"/>
        </a:p>
      </dgm:t>
    </dgm:pt>
    <dgm:pt modelId="{1985A228-8A8B-4F1F-9B79-15CA96C1F373}" type="pres">
      <dgm:prSet presAssocID="{AB0222E3-5135-4F6A-96AF-1FD452C5C119}" presName="vertSpace4" presStyleLbl="node1" presStyleIdx="2" presStyleCnt="4"/>
      <dgm:spPr/>
    </dgm:pt>
    <dgm:pt modelId="{E183DCA4-4D6A-4B52-812D-F5954450A6D2}" type="pres">
      <dgm:prSet presAssocID="{AB0222E3-5135-4F6A-96AF-1FD452C5C119}" presName="circle4" presStyleLbl="node1" presStyleIdx="3" presStyleCnt="4"/>
      <dgm:spPr/>
    </dgm:pt>
    <dgm:pt modelId="{90B42007-F3AF-4B6C-95A1-B5BE7883A239}" type="pres">
      <dgm:prSet presAssocID="{AB0222E3-5135-4F6A-96AF-1FD452C5C119}" presName="rect4" presStyleLbl="alignAcc1" presStyleIdx="3" presStyleCnt="4"/>
      <dgm:spPr/>
      <dgm:t>
        <a:bodyPr/>
        <a:lstStyle/>
        <a:p>
          <a:endParaRPr lang="en-US"/>
        </a:p>
      </dgm:t>
    </dgm:pt>
    <dgm:pt modelId="{CCA07307-3C39-4A2E-B56E-15F4B3604073}" type="pres">
      <dgm:prSet presAssocID="{147B0DB6-03DC-413C-B83A-C3A025631EA9}" presName="rect1ParTx" presStyleLbl="alignAcc1" presStyleIdx="3" presStyleCnt="4">
        <dgm:presLayoutVars>
          <dgm:chMax val="1"/>
          <dgm:bulletEnabled val="1"/>
        </dgm:presLayoutVars>
      </dgm:prSet>
      <dgm:spPr/>
      <dgm:t>
        <a:bodyPr/>
        <a:lstStyle/>
        <a:p>
          <a:endParaRPr lang="en-US"/>
        </a:p>
      </dgm:t>
    </dgm:pt>
    <dgm:pt modelId="{A4321083-33FC-4A8A-BDA0-CCF31CD7A3D2}" type="pres">
      <dgm:prSet presAssocID="{147B0DB6-03DC-413C-B83A-C3A025631EA9}" presName="rect1ChTx" presStyleLbl="alignAcc1" presStyleIdx="3" presStyleCnt="4">
        <dgm:presLayoutVars>
          <dgm:bulletEnabled val="1"/>
        </dgm:presLayoutVars>
      </dgm:prSet>
      <dgm:spPr/>
      <dgm:t>
        <a:bodyPr/>
        <a:lstStyle/>
        <a:p>
          <a:endParaRPr lang="en-US"/>
        </a:p>
      </dgm:t>
    </dgm:pt>
    <dgm:pt modelId="{772D4831-51A2-44CD-B19A-8FBAB0D0D1CF}" type="pres">
      <dgm:prSet presAssocID="{E2BD33DB-5238-4DFE-B8F1-6834030B81AD}" presName="rect2ParTx" presStyleLbl="alignAcc1" presStyleIdx="3" presStyleCnt="4">
        <dgm:presLayoutVars>
          <dgm:chMax val="1"/>
          <dgm:bulletEnabled val="1"/>
        </dgm:presLayoutVars>
      </dgm:prSet>
      <dgm:spPr/>
      <dgm:t>
        <a:bodyPr/>
        <a:lstStyle/>
        <a:p>
          <a:endParaRPr lang="en-US"/>
        </a:p>
      </dgm:t>
    </dgm:pt>
    <dgm:pt modelId="{04D5341B-D45A-4DFE-8625-635C4937E11D}" type="pres">
      <dgm:prSet presAssocID="{E2BD33DB-5238-4DFE-B8F1-6834030B81AD}" presName="rect2ChTx" presStyleLbl="alignAcc1" presStyleIdx="3" presStyleCnt="4">
        <dgm:presLayoutVars>
          <dgm:bulletEnabled val="1"/>
        </dgm:presLayoutVars>
      </dgm:prSet>
      <dgm:spPr/>
      <dgm:t>
        <a:bodyPr/>
        <a:lstStyle/>
        <a:p>
          <a:endParaRPr lang="en-US"/>
        </a:p>
      </dgm:t>
    </dgm:pt>
    <dgm:pt modelId="{99573607-91CC-4176-9C2C-AA238190C316}" type="pres">
      <dgm:prSet presAssocID="{E8E6A16F-1246-4D16-BA13-492B296596DB}" presName="rect3ParTx" presStyleLbl="alignAcc1" presStyleIdx="3" presStyleCnt="4">
        <dgm:presLayoutVars>
          <dgm:chMax val="1"/>
          <dgm:bulletEnabled val="1"/>
        </dgm:presLayoutVars>
      </dgm:prSet>
      <dgm:spPr/>
      <dgm:t>
        <a:bodyPr/>
        <a:lstStyle/>
        <a:p>
          <a:endParaRPr lang="en-US"/>
        </a:p>
      </dgm:t>
    </dgm:pt>
    <dgm:pt modelId="{16DBC6D8-ECC7-4582-A465-1A93414E0116}" type="pres">
      <dgm:prSet presAssocID="{E8E6A16F-1246-4D16-BA13-492B296596DB}" presName="rect3ChTx" presStyleLbl="alignAcc1" presStyleIdx="3" presStyleCnt="4">
        <dgm:presLayoutVars>
          <dgm:bulletEnabled val="1"/>
        </dgm:presLayoutVars>
      </dgm:prSet>
      <dgm:spPr/>
      <dgm:t>
        <a:bodyPr/>
        <a:lstStyle/>
        <a:p>
          <a:endParaRPr lang="en-US"/>
        </a:p>
      </dgm:t>
    </dgm:pt>
    <dgm:pt modelId="{27AA91F0-255B-44FC-8BF4-64356070CD8E}" type="pres">
      <dgm:prSet presAssocID="{AB0222E3-5135-4F6A-96AF-1FD452C5C119}" presName="rect4ParTx" presStyleLbl="alignAcc1" presStyleIdx="3" presStyleCnt="4">
        <dgm:presLayoutVars>
          <dgm:chMax val="1"/>
          <dgm:bulletEnabled val="1"/>
        </dgm:presLayoutVars>
      </dgm:prSet>
      <dgm:spPr/>
      <dgm:t>
        <a:bodyPr/>
        <a:lstStyle/>
        <a:p>
          <a:endParaRPr lang="en-US"/>
        </a:p>
      </dgm:t>
    </dgm:pt>
    <dgm:pt modelId="{AFA9BC0F-77EB-40C0-A367-8227451D5C0B}" type="pres">
      <dgm:prSet presAssocID="{AB0222E3-5135-4F6A-96AF-1FD452C5C119}" presName="rect4ChTx" presStyleLbl="alignAcc1" presStyleIdx="3" presStyleCnt="4">
        <dgm:presLayoutVars>
          <dgm:bulletEnabled val="1"/>
        </dgm:presLayoutVars>
      </dgm:prSet>
      <dgm:spPr/>
      <dgm:t>
        <a:bodyPr/>
        <a:lstStyle/>
        <a:p>
          <a:endParaRPr lang="en-US"/>
        </a:p>
      </dgm:t>
    </dgm:pt>
  </dgm:ptLst>
  <dgm:cxnLst>
    <dgm:cxn modelId="{C6DED804-2D02-4876-A36A-9ACC829CB2BF}" type="presOf" srcId="{E2BD33DB-5238-4DFE-B8F1-6834030B81AD}" destId="{842BB78C-DDB1-40C3-8A1F-16B58FE59F47}" srcOrd="0" destOrd="0" presId="urn:microsoft.com/office/officeart/2005/8/layout/target3"/>
    <dgm:cxn modelId="{A4E2049B-68DD-4DCF-AC3C-3E2A57DE550F}" type="presOf" srcId="{DD4E9C0E-6495-4838-B731-A92F3E95E2A5}" destId="{16DBC6D8-ECC7-4582-A465-1A93414E0116}" srcOrd="0" destOrd="1" presId="urn:microsoft.com/office/officeart/2005/8/layout/target3"/>
    <dgm:cxn modelId="{8BD58DA0-9013-4EE8-BE80-72A8D8FA92C3}" srcId="{E8E6A16F-1246-4D16-BA13-492B296596DB}" destId="{DD4E9C0E-6495-4838-B731-A92F3E95E2A5}" srcOrd="1" destOrd="0" parTransId="{09DDD8E5-7319-48A8-80ED-1C8CE93D4360}" sibTransId="{F249B966-1A5B-4A13-9DCA-041F48AA795E}"/>
    <dgm:cxn modelId="{5724970B-2E44-4FA1-BDF6-1904DACA4E09}" type="presOf" srcId="{21073211-8A4F-4676-8906-91F99F0E8580}" destId="{AFA9BC0F-77EB-40C0-A367-8227451D5C0B}" srcOrd="0" destOrd="0" presId="urn:microsoft.com/office/officeart/2005/8/layout/target3"/>
    <dgm:cxn modelId="{DC6F730B-1809-46F7-9F46-9FE38CF1EC58}" srcId="{E2BD33DB-5238-4DFE-B8F1-6834030B81AD}" destId="{42ECEA54-B286-4DDE-9EB2-E0930C54719C}" srcOrd="0" destOrd="0" parTransId="{425D18F3-F8D9-427A-98C5-306F37868FE1}" sibTransId="{386FE170-014E-41CC-AEE1-D393574AEBCF}"/>
    <dgm:cxn modelId="{D1E01678-8601-4A71-91D1-2F847F574328}" type="presOf" srcId="{E8E6A16F-1246-4D16-BA13-492B296596DB}" destId="{99573607-91CC-4176-9C2C-AA238190C316}" srcOrd="1" destOrd="0" presId="urn:microsoft.com/office/officeart/2005/8/layout/target3"/>
    <dgm:cxn modelId="{E08F8E0F-55BE-4BD5-923F-27676AA15E31}" type="presOf" srcId="{3EB3D5EB-1C55-4491-99E2-05A6A467C93B}" destId="{04D5341B-D45A-4DFE-8625-635C4937E11D}" srcOrd="0" destOrd="1" presId="urn:microsoft.com/office/officeart/2005/8/layout/target3"/>
    <dgm:cxn modelId="{72CB6990-CEE7-4742-906C-7260A91EB954}" type="presOf" srcId="{147B0DB6-03DC-413C-B83A-C3A025631EA9}" destId="{995E8C72-F719-462F-BF84-B357FA44BDF2}" srcOrd="0" destOrd="0" presId="urn:microsoft.com/office/officeart/2005/8/layout/target3"/>
    <dgm:cxn modelId="{501D2DB2-1D1B-4788-8B4F-2659C2601BA3}" srcId="{147B0DB6-03DC-413C-B83A-C3A025631EA9}" destId="{812915FE-DD11-4C4B-AD0A-0376E82B0528}" srcOrd="2" destOrd="0" parTransId="{64042914-1CA1-4426-9439-A94E5E0F10B4}" sibTransId="{737D6072-F6AB-40A3-950B-7B3BA1AF3587}"/>
    <dgm:cxn modelId="{8460C09B-EEF3-4B8B-9539-179F8C435DE0}" type="presOf" srcId="{AB0222E3-5135-4F6A-96AF-1FD452C5C119}" destId="{90B42007-F3AF-4B6C-95A1-B5BE7883A239}" srcOrd="0" destOrd="0" presId="urn:microsoft.com/office/officeart/2005/8/layout/target3"/>
    <dgm:cxn modelId="{B1E613FC-6E5E-4DAA-A27D-729BC3830AFD}" srcId="{E2BD33DB-5238-4DFE-B8F1-6834030B81AD}" destId="{655FE594-0866-41D2-92AD-DB0EA4F57BD9}" srcOrd="2" destOrd="0" parTransId="{99CD5241-F37D-4D1D-851D-23F940EEF6A9}" sibTransId="{69318415-FC7B-4BA4-906F-2D8F8E728EFA}"/>
    <dgm:cxn modelId="{7705B9CE-1F82-4C92-A22C-314DB696FD19}" type="presOf" srcId="{E2BD33DB-5238-4DFE-B8F1-6834030B81AD}" destId="{772D4831-51A2-44CD-B19A-8FBAB0D0D1CF}" srcOrd="1" destOrd="0" presId="urn:microsoft.com/office/officeart/2005/8/layout/target3"/>
    <dgm:cxn modelId="{9AD06574-6E63-43FB-B101-352C71E42D60}" srcId="{6C1D3708-E410-4329-8DF4-408B9F1CA8B3}" destId="{AB0222E3-5135-4F6A-96AF-1FD452C5C119}" srcOrd="3" destOrd="0" parTransId="{5EA7BB86-B395-4D9C-8519-1CC291C5B96C}" sibTransId="{0B835948-7BC2-483D-BFA0-C9203B55E702}"/>
    <dgm:cxn modelId="{2B804431-BBD7-4E9D-BA2F-5B4405E34E28}" type="presOf" srcId="{655C137F-2D2C-4942-A8CB-BF87BF4B2082}" destId="{A4321083-33FC-4A8A-BDA0-CCF31CD7A3D2}" srcOrd="0" destOrd="0" presId="urn:microsoft.com/office/officeart/2005/8/layout/target3"/>
    <dgm:cxn modelId="{D9366B50-8F89-4DBF-B9E7-B8B7459CEFB4}" srcId="{E2BD33DB-5238-4DFE-B8F1-6834030B81AD}" destId="{3EB3D5EB-1C55-4491-99E2-05A6A467C93B}" srcOrd="1" destOrd="0" parTransId="{9790CE9C-E77C-4AF0-B17C-A94FE63BD096}" sibTransId="{96E1B71A-D376-4DA4-8BEC-B229F579957C}"/>
    <dgm:cxn modelId="{A6DB7463-58B6-442A-A0F6-B96F46118D1B}" srcId="{147B0DB6-03DC-413C-B83A-C3A025631EA9}" destId="{655C137F-2D2C-4942-A8CB-BF87BF4B2082}" srcOrd="0" destOrd="0" parTransId="{E10D275B-118E-4C85-B32C-2DD57EF8480A}" sibTransId="{24B6EDF1-E127-4C7D-BB9E-058591B16C10}"/>
    <dgm:cxn modelId="{F1858E91-2606-49C8-8568-6B1CC194D442}" type="presOf" srcId="{94FDAF69-C5AE-4F09-AEBD-C314E8F1C507}" destId="{A4321083-33FC-4A8A-BDA0-CCF31CD7A3D2}" srcOrd="0" destOrd="1" presId="urn:microsoft.com/office/officeart/2005/8/layout/target3"/>
    <dgm:cxn modelId="{059B2908-483C-42F2-B185-6BAA94430C2A}" type="presOf" srcId="{E8E6A16F-1246-4D16-BA13-492B296596DB}" destId="{B631239A-1CDA-4BF0-AC32-C658769EEA39}" srcOrd="0" destOrd="0" presId="urn:microsoft.com/office/officeart/2005/8/layout/target3"/>
    <dgm:cxn modelId="{95E5CD03-E7A2-4EB6-8504-7C50790B014C}" srcId="{E8E6A16F-1246-4D16-BA13-492B296596DB}" destId="{947EB5D0-5549-48BB-B906-BC341B397FEA}" srcOrd="0" destOrd="0" parTransId="{64B79656-9B02-49BE-BBA3-11C1CF510E63}" sibTransId="{0A6CCE6D-8A73-4ABB-A091-8A2A92BC8F73}"/>
    <dgm:cxn modelId="{944649FA-2CA6-4514-8387-BD9E1C2F6962}" type="presOf" srcId="{655FE594-0866-41D2-92AD-DB0EA4F57BD9}" destId="{04D5341B-D45A-4DFE-8625-635C4937E11D}" srcOrd="0" destOrd="2" presId="urn:microsoft.com/office/officeart/2005/8/layout/target3"/>
    <dgm:cxn modelId="{A57E4342-48D0-4201-9ED7-ABC96BA780DC}" srcId="{6C1D3708-E410-4329-8DF4-408B9F1CA8B3}" destId="{147B0DB6-03DC-413C-B83A-C3A025631EA9}" srcOrd="0" destOrd="0" parTransId="{17C30A9B-1752-4323-A8C8-CA10A5B74CA7}" sibTransId="{C4C0A318-B922-4D21-BD63-2A60F55FB49B}"/>
    <dgm:cxn modelId="{9274301C-4414-4ADC-A05C-19E21C39EE73}" type="presOf" srcId="{AB0222E3-5135-4F6A-96AF-1FD452C5C119}" destId="{27AA91F0-255B-44FC-8BF4-64356070CD8E}" srcOrd="1" destOrd="0" presId="urn:microsoft.com/office/officeart/2005/8/layout/target3"/>
    <dgm:cxn modelId="{5FCE0900-61F8-458D-87EE-E7D79BA45ADD}" type="presOf" srcId="{812915FE-DD11-4C4B-AD0A-0376E82B0528}" destId="{A4321083-33FC-4A8A-BDA0-CCF31CD7A3D2}" srcOrd="0" destOrd="2" presId="urn:microsoft.com/office/officeart/2005/8/layout/target3"/>
    <dgm:cxn modelId="{EFB533D6-90ED-4D7D-98CA-9B44DD51403B}" type="presOf" srcId="{42ECEA54-B286-4DDE-9EB2-E0930C54719C}" destId="{04D5341B-D45A-4DFE-8625-635C4937E11D}" srcOrd="0" destOrd="0" presId="urn:microsoft.com/office/officeart/2005/8/layout/target3"/>
    <dgm:cxn modelId="{0A9FAE6D-4BCF-4CFF-A70A-2278222B63E5}" srcId="{AB0222E3-5135-4F6A-96AF-1FD452C5C119}" destId="{21073211-8A4F-4676-8906-91F99F0E8580}" srcOrd="0" destOrd="0" parTransId="{BE988C87-C105-42D5-83DD-15B5CB79C4D3}" sibTransId="{4850898F-CB4B-4A79-9791-A36126B06E79}"/>
    <dgm:cxn modelId="{0ADF7062-13E8-4F9C-981D-9BFB2E440D3D}" type="presOf" srcId="{6C1D3708-E410-4329-8DF4-408B9F1CA8B3}" destId="{7A4ECF35-0D1E-4838-9780-C1738F2F3DBD}" srcOrd="0" destOrd="0" presId="urn:microsoft.com/office/officeart/2005/8/layout/target3"/>
    <dgm:cxn modelId="{163744A5-41E1-4EE2-8B5A-DE52C35A91B7}" srcId="{6C1D3708-E410-4329-8DF4-408B9F1CA8B3}" destId="{E8E6A16F-1246-4D16-BA13-492B296596DB}" srcOrd="2" destOrd="0" parTransId="{1EC044C0-7B57-47DE-B820-34C75E789134}" sibTransId="{039D2C5E-10C5-45DA-872F-B2AF46231D1B}"/>
    <dgm:cxn modelId="{FD1D71FA-D720-4894-8D42-89B5936D0534}" type="presOf" srcId="{947EB5D0-5549-48BB-B906-BC341B397FEA}" destId="{16DBC6D8-ECC7-4582-A465-1A93414E0116}" srcOrd="0" destOrd="0" presId="urn:microsoft.com/office/officeart/2005/8/layout/target3"/>
    <dgm:cxn modelId="{ECA9C880-3857-4CB6-B046-D0B0A463D9C4}" type="presOf" srcId="{E389C846-5637-4A57-B23D-4132466BA226}" destId="{AFA9BC0F-77EB-40C0-A367-8227451D5C0B}" srcOrd="0" destOrd="1" presId="urn:microsoft.com/office/officeart/2005/8/layout/target3"/>
    <dgm:cxn modelId="{38797F94-55E1-4E54-843D-8CA14AD9D14E}" type="presOf" srcId="{147B0DB6-03DC-413C-B83A-C3A025631EA9}" destId="{CCA07307-3C39-4A2E-B56E-15F4B3604073}" srcOrd="1" destOrd="0" presId="urn:microsoft.com/office/officeart/2005/8/layout/target3"/>
    <dgm:cxn modelId="{39659273-2476-4926-A07D-19979CB881EC}" srcId="{6C1D3708-E410-4329-8DF4-408B9F1CA8B3}" destId="{E2BD33DB-5238-4DFE-B8F1-6834030B81AD}" srcOrd="1" destOrd="0" parTransId="{ADB1457A-D248-4660-A111-F49FFD1B6B27}" sibTransId="{1E1BD1D4-1E6D-4BFE-84AF-8B2C336CCC08}"/>
    <dgm:cxn modelId="{0D42BB10-7F46-4F7D-A374-727505CE3282}" srcId="{AB0222E3-5135-4F6A-96AF-1FD452C5C119}" destId="{E389C846-5637-4A57-B23D-4132466BA226}" srcOrd="1" destOrd="0" parTransId="{130F5273-8EB9-4DB8-9C27-E4C6052433C6}" sibTransId="{EF7F5C6F-833D-4409-BCAA-F6152470F268}"/>
    <dgm:cxn modelId="{C5AE28AA-4E65-4B60-8838-35DEB0F795B0}" srcId="{147B0DB6-03DC-413C-B83A-C3A025631EA9}" destId="{94FDAF69-C5AE-4F09-AEBD-C314E8F1C507}" srcOrd="1" destOrd="0" parTransId="{F8F81152-6078-402F-8CD9-9E799A3A5312}" sibTransId="{6E9C1435-DFDD-407E-BB90-15B99E5845AD}"/>
    <dgm:cxn modelId="{1C4CEFD4-3C15-443F-A9E9-C4B7D40A823B}" type="presParOf" srcId="{7A4ECF35-0D1E-4838-9780-C1738F2F3DBD}" destId="{7FD94AAC-9011-48D8-9C95-B5AE04B2B78D}" srcOrd="0" destOrd="0" presId="urn:microsoft.com/office/officeart/2005/8/layout/target3"/>
    <dgm:cxn modelId="{EA303E37-2290-489B-8A2D-28AA3961B0D3}" type="presParOf" srcId="{7A4ECF35-0D1E-4838-9780-C1738F2F3DBD}" destId="{55A79736-28EC-452A-9AF4-FA1C4348091C}" srcOrd="1" destOrd="0" presId="urn:microsoft.com/office/officeart/2005/8/layout/target3"/>
    <dgm:cxn modelId="{B2B818C2-A5FA-40D5-81E2-13AAC7F7FF0D}" type="presParOf" srcId="{7A4ECF35-0D1E-4838-9780-C1738F2F3DBD}" destId="{995E8C72-F719-462F-BF84-B357FA44BDF2}" srcOrd="2" destOrd="0" presId="urn:microsoft.com/office/officeart/2005/8/layout/target3"/>
    <dgm:cxn modelId="{0EA623DC-76CC-491B-A4EC-FF150D5BCF42}" type="presParOf" srcId="{7A4ECF35-0D1E-4838-9780-C1738F2F3DBD}" destId="{E0A31D32-F313-4E53-B675-F1D215B529B6}" srcOrd="3" destOrd="0" presId="urn:microsoft.com/office/officeart/2005/8/layout/target3"/>
    <dgm:cxn modelId="{1ECFB80A-56EA-4B56-94C1-DAE92B8A86D3}" type="presParOf" srcId="{7A4ECF35-0D1E-4838-9780-C1738F2F3DBD}" destId="{C5B4D019-987B-461A-AC6D-E4299649C52E}" srcOrd="4" destOrd="0" presId="urn:microsoft.com/office/officeart/2005/8/layout/target3"/>
    <dgm:cxn modelId="{F427D523-FBE5-4881-B2C1-4DCFE1F9B470}" type="presParOf" srcId="{7A4ECF35-0D1E-4838-9780-C1738F2F3DBD}" destId="{842BB78C-DDB1-40C3-8A1F-16B58FE59F47}" srcOrd="5" destOrd="0" presId="urn:microsoft.com/office/officeart/2005/8/layout/target3"/>
    <dgm:cxn modelId="{A5F19DB2-BAFD-4784-AE65-99D1DC3A8074}" type="presParOf" srcId="{7A4ECF35-0D1E-4838-9780-C1738F2F3DBD}" destId="{13673A8A-BE08-4DAF-B0EF-6EC8C60E9148}" srcOrd="6" destOrd="0" presId="urn:microsoft.com/office/officeart/2005/8/layout/target3"/>
    <dgm:cxn modelId="{21FB5D10-2D8E-453C-A225-A4A9A50419CA}" type="presParOf" srcId="{7A4ECF35-0D1E-4838-9780-C1738F2F3DBD}" destId="{DDD9BD72-D203-4476-BF58-66D9631A2758}" srcOrd="7" destOrd="0" presId="urn:microsoft.com/office/officeart/2005/8/layout/target3"/>
    <dgm:cxn modelId="{345EA8B0-4272-4587-B0D0-F92A026493D2}" type="presParOf" srcId="{7A4ECF35-0D1E-4838-9780-C1738F2F3DBD}" destId="{B631239A-1CDA-4BF0-AC32-C658769EEA39}" srcOrd="8" destOrd="0" presId="urn:microsoft.com/office/officeart/2005/8/layout/target3"/>
    <dgm:cxn modelId="{839B91E3-85C6-460E-AE70-7C7231AB6CF8}" type="presParOf" srcId="{7A4ECF35-0D1E-4838-9780-C1738F2F3DBD}" destId="{1985A228-8A8B-4F1F-9B79-15CA96C1F373}" srcOrd="9" destOrd="0" presId="urn:microsoft.com/office/officeart/2005/8/layout/target3"/>
    <dgm:cxn modelId="{1A0334C2-8D86-4317-90B4-89172E0B0749}" type="presParOf" srcId="{7A4ECF35-0D1E-4838-9780-C1738F2F3DBD}" destId="{E183DCA4-4D6A-4B52-812D-F5954450A6D2}" srcOrd="10" destOrd="0" presId="urn:microsoft.com/office/officeart/2005/8/layout/target3"/>
    <dgm:cxn modelId="{DB50F461-FBDE-4FFF-B1D0-BFE81FA21A79}" type="presParOf" srcId="{7A4ECF35-0D1E-4838-9780-C1738F2F3DBD}" destId="{90B42007-F3AF-4B6C-95A1-B5BE7883A239}" srcOrd="11" destOrd="0" presId="urn:microsoft.com/office/officeart/2005/8/layout/target3"/>
    <dgm:cxn modelId="{4EFB5AC0-5DD5-4190-BC8A-64D477D6FBAD}" type="presParOf" srcId="{7A4ECF35-0D1E-4838-9780-C1738F2F3DBD}" destId="{CCA07307-3C39-4A2E-B56E-15F4B3604073}" srcOrd="12" destOrd="0" presId="urn:microsoft.com/office/officeart/2005/8/layout/target3"/>
    <dgm:cxn modelId="{13F158F5-8C1F-4BB6-96ED-431D7622E8A2}" type="presParOf" srcId="{7A4ECF35-0D1E-4838-9780-C1738F2F3DBD}" destId="{A4321083-33FC-4A8A-BDA0-CCF31CD7A3D2}" srcOrd="13" destOrd="0" presId="urn:microsoft.com/office/officeart/2005/8/layout/target3"/>
    <dgm:cxn modelId="{D5214C1F-7420-4516-BB8C-7D22DC829043}" type="presParOf" srcId="{7A4ECF35-0D1E-4838-9780-C1738F2F3DBD}" destId="{772D4831-51A2-44CD-B19A-8FBAB0D0D1CF}" srcOrd="14" destOrd="0" presId="urn:microsoft.com/office/officeart/2005/8/layout/target3"/>
    <dgm:cxn modelId="{E5B29574-1784-45AD-BD9A-779B3091E774}" type="presParOf" srcId="{7A4ECF35-0D1E-4838-9780-C1738F2F3DBD}" destId="{04D5341B-D45A-4DFE-8625-635C4937E11D}" srcOrd="15" destOrd="0" presId="urn:microsoft.com/office/officeart/2005/8/layout/target3"/>
    <dgm:cxn modelId="{7B5DEC32-6EC2-40E0-9307-0FA4FAA8C588}" type="presParOf" srcId="{7A4ECF35-0D1E-4838-9780-C1738F2F3DBD}" destId="{99573607-91CC-4176-9C2C-AA238190C316}" srcOrd="16" destOrd="0" presId="urn:microsoft.com/office/officeart/2005/8/layout/target3"/>
    <dgm:cxn modelId="{88C1C51C-3458-48B7-9B0C-C2376861D921}" type="presParOf" srcId="{7A4ECF35-0D1E-4838-9780-C1738F2F3DBD}" destId="{16DBC6D8-ECC7-4582-A465-1A93414E0116}" srcOrd="17" destOrd="0" presId="urn:microsoft.com/office/officeart/2005/8/layout/target3"/>
    <dgm:cxn modelId="{9B9CF285-38F6-40D2-926B-CB3864B000CD}" type="presParOf" srcId="{7A4ECF35-0D1E-4838-9780-C1738F2F3DBD}" destId="{27AA91F0-255B-44FC-8BF4-64356070CD8E}" srcOrd="18" destOrd="0" presId="urn:microsoft.com/office/officeart/2005/8/layout/target3"/>
    <dgm:cxn modelId="{82EB41A1-B5B4-4FF5-839D-1EA27F358743}" type="presParOf" srcId="{7A4ECF35-0D1E-4838-9780-C1738F2F3DBD}" destId="{AFA9BC0F-77EB-40C0-A367-8227451D5C0B}"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94AAC-9011-48D8-9C95-B5AE04B2B78D}">
      <dsp:nvSpPr>
        <dsp:cNvPr id="0" name=""/>
        <dsp:cNvSpPr/>
      </dsp:nvSpPr>
      <dsp:spPr>
        <a:xfrm>
          <a:off x="0" y="0"/>
          <a:ext cx="4022724" cy="4022724"/>
        </a:xfrm>
        <a:prstGeom prst="pie">
          <a:avLst>
            <a:gd name="adj1" fmla="val 5400000"/>
            <a:gd name="adj2" fmla="val 1620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5E8C72-F719-462F-BF84-B357FA44BDF2}">
      <dsp:nvSpPr>
        <dsp:cNvPr id="0" name=""/>
        <dsp:cNvSpPr/>
      </dsp:nvSpPr>
      <dsp:spPr>
        <a:xfrm>
          <a:off x="2011362" y="0"/>
          <a:ext cx="8047037" cy="4022724"/>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l-GR" sz="2600" kern="1200" dirty="0">
              <a:latin typeface="Cambria" panose="02040503050406030204" pitchFamily="18" charset="0"/>
              <a:ea typeface="Cambria" panose="02040503050406030204" pitchFamily="18" charset="0"/>
            </a:rPr>
            <a:t>ΕΕ</a:t>
          </a:r>
          <a:r>
            <a:rPr lang="en-US" sz="2600" kern="1200" dirty="0">
              <a:latin typeface="Cambria" panose="02040503050406030204" pitchFamily="18" charset="0"/>
              <a:ea typeface="Cambria" panose="02040503050406030204" pitchFamily="18" charset="0"/>
            </a:rPr>
            <a:t> - </a:t>
          </a:r>
          <a:r>
            <a:rPr lang="el-GR" sz="2600" kern="1200" dirty="0">
              <a:latin typeface="Cambria" panose="02040503050406030204" pitchFamily="18" charset="0"/>
              <a:ea typeface="Cambria" panose="02040503050406030204" pitchFamily="18" charset="0"/>
            </a:rPr>
            <a:t>Διεθνή</a:t>
          </a:r>
          <a:endParaRPr lang="en-US" sz="2600" kern="1200" dirty="0">
            <a:latin typeface="Cambria" panose="02040503050406030204" pitchFamily="18" charset="0"/>
            <a:ea typeface="Cambria" panose="02040503050406030204" pitchFamily="18" charset="0"/>
          </a:endParaRPr>
        </a:p>
      </dsp:txBody>
      <dsp:txXfrm>
        <a:off x="2011362" y="0"/>
        <a:ext cx="4023518" cy="854829"/>
      </dsp:txXfrm>
    </dsp:sp>
    <dsp:sp modelId="{C5B4D019-987B-461A-AC6D-E4299649C52E}">
      <dsp:nvSpPr>
        <dsp:cNvPr id="0" name=""/>
        <dsp:cNvSpPr/>
      </dsp:nvSpPr>
      <dsp:spPr>
        <a:xfrm>
          <a:off x="527982" y="854829"/>
          <a:ext cx="2966759" cy="2966759"/>
        </a:xfrm>
        <a:prstGeom prst="pie">
          <a:avLst>
            <a:gd name="adj1" fmla="val 5400000"/>
            <a:gd name="adj2" fmla="val 162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2BB78C-DDB1-40C3-8A1F-16B58FE59F47}">
      <dsp:nvSpPr>
        <dsp:cNvPr id="0" name=""/>
        <dsp:cNvSpPr/>
      </dsp:nvSpPr>
      <dsp:spPr>
        <a:xfrm>
          <a:off x="2011362" y="854829"/>
          <a:ext cx="8047037" cy="2966759"/>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l-GR" sz="2600" kern="1200" dirty="0">
              <a:latin typeface="Cambria" panose="02040503050406030204" pitchFamily="18" charset="0"/>
              <a:ea typeface="Cambria" panose="02040503050406030204" pitchFamily="18" charset="0"/>
            </a:rPr>
            <a:t>Έρευνα και καινοτομία</a:t>
          </a:r>
          <a:endParaRPr lang="en-US" sz="2600" kern="1200" dirty="0">
            <a:latin typeface="Cambria" panose="02040503050406030204" pitchFamily="18" charset="0"/>
            <a:ea typeface="Cambria" panose="02040503050406030204" pitchFamily="18" charset="0"/>
          </a:endParaRPr>
        </a:p>
      </dsp:txBody>
      <dsp:txXfrm>
        <a:off x="2011362" y="854829"/>
        <a:ext cx="4023518" cy="854829"/>
      </dsp:txXfrm>
    </dsp:sp>
    <dsp:sp modelId="{DDD9BD72-D203-4476-BF58-66D9631A2758}">
      <dsp:nvSpPr>
        <dsp:cNvPr id="0" name=""/>
        <dsp:cNvSpPr/>
      </dsp:nvSpPr>
      <dsp:spPr>
        <a:xfrm>
          <a:off x="1055965" y="1709658"/>
          <a:ext cx="1910794" cy="1910794"/>
        </a:xfrm>
        <a:prstGeom prst="pie">
          <a:avLst>
            <a:gd name="adj1" fmla="val 5400000"/>
            <a:gd name="adj2" fmla="val 1620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31239A-1CDA-4BF0-AC32-C658769EEA39}">
      <dsp:nvSpPr>
        <dsp:cNvPr id="0" name=""/>
        <dsp:cNvSpPr/>
      </dsp:nvSpPr>
      <dsp:spPr>
        <a:xfrm>
          <a:off x="2011362" y="1709658"/>
          <a:ext cx="8047037" cy="1910794"/>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l-GR" sz="2600" kern="1200" dirty="0">
              <a:latin typeface="Cambria" panose="02040503050406030204" pitchFamily="18" charset="0"/>
              <a:ea typeface="Cambria" panose="02040503050406030204" pitchFamily="18" charset="0"/>
            </a:rPr>
            <a:t>Παραγωγοί</a:t>
          </a:r>
          <a:endParaRPr lang="en-US" sz="2600" kern="1200" dirty="0">
            <a:latin typeface="Cambria" panose="02040503050406030204" pitchFamily="18" charset="0"/>
            <a:ea typeface="Cambria" panose="02040503050406030204" pitchFamily="18" charset="0"/>
          </a:endParaRPr>
        </a:p>
      </dsp:txBody>
      <dsp:txXfrm>
        <a:off x="2011362" y="1709658"/>
        <a:ext cx="4023518" cy="854829"/>
      </dsp:txXfrm>
    </dsp:sp>
    <dsp:sp modelId="{E183DCA4-4D6A-4B52-812D-F5954450A6D2}">
      <dsp:nvSpPr>
        <dsp:cNvPr id="0" name=""/>
        <dsp:cNvSpPr/>
      </dsp:nvSpPr>
      <dsp:spPr>
        <a:xfrm>
          <a:off x="1583947" y="2564487"/>
          <a:ext cx="854829" cy="854829"/>
        </a:xfrm>
        <a:prstGeom prst="pie">
          <a:avLst>
            <a:gd name="adj1" fmla="val 5400000"/>
            <a:gd name="adj2" fmla="val 1620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B42007-F3AF-4B6C-95A1-B5BE7883A239}">
      <dsp:nvSpPr>
        <dsp:cNvPr id="0" name=""/>
        <dsp:cNvSpPr/>
      </dsp:nvSpPr>
      <dsp:spPr>
        <a:xfrm>
          <a:off x="2011362" y="2564487"/>
          <a:ext cx="8047037" cy="854829"/>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l-GR" sz="2600" kern="1200" dirty="0">
              <a:latin typeface="Cambria" panose="02040503050406030204" pitchFamily="18" charset="0"/>
              <a:ea typeface="Cambria" panose="02040503050406030204" pitchFamily="18" charset="0"/>
            </a:rPr>
            <a:t>Πολίτες/Καταναλωτές</a:t>
          </a:r>
          <a:endParaRPr lang="en-US" sz="2600" kern="1200" dirty="0">
            <a:latin typeface="Cambria" panose="02040503050406030204" pitchFamily="18" charset="0"/>
            <a:ea typeface="Cambria" panose="02040503050406030204" pitchFamily="18" charset="0"/>
          </a:endParaRPr>
        </a:p>
      </dsp:txBody>
      <dsp:txXfrm>
        <a:off x="2011362" y="2564487"/>
        <a:ext cx="4023518" cy="854829"/>
      </dsp:txXfrm>
    </dsp:sp>
    <dsp:sp modelId="{A4321083-33FC-4A8A-BDA0-CCF31CD7A3D2}">
      <dsp:nvSpPr>
        <dsp:cNvPr id="0" name=""/>
        <dsp:cNvSpPr/>
      </dsp:nvSpPr>
      <dsp:spPr>
        <a:xfrm>
          <a:off x="6034881" y="0"/>
          <a:ext cx="4023518" cy="85482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l-GR" sz="1200" b="0" kern="1200" cap="none" spc="0" baseline="0" dirty="0">
              <a:ln w="0"/>
              <a:effectLst/>
              <a:latin typeface="Cambria" panose="02040503050406030204" pitchFamily="18" charset="0"/>
              <a:ea typeface="Cambria" panose="02040503050406030204" pitchFamily="18" charset="0"/>
            </a:rPr>
            <a:t>Υποστήριξη για βιώσιμα παγκόσμια συστήματα τροφίμων</a:t>
          </a:r>
          <a:endParaRPr lang="en-US" sz="1200" b="0" kern="1200" cap="none" spc="0" baseline="0" dirty="0">
            <a:ln w="0"/>
            <a:effectLst/>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el-GR" sz="1200" b="0" kern="1200" cap="none" spc="0" baseline="0" dirty="0">
              <a:ln w="0"/>
              <a:effectLst/>
              <a:latin typeface="Cambria" panose="02040503050406030204" pitchFamily="18" charset="0"/>
              <a:ea typeface="Cambria" panose="02040503050406030204" pitchFamily="18" charset="0"/>
            </a:rPr>
            <a:t>Ισχυρή συνεργασία και συμμαχία με εταίρους σε όλο τον κόσμο</a:t>
          </a:r>
          <a:endParaRPr lang="en-US" sz="1200" b="0" kern="1200" cap="none" spc="0" baseline="0" dirty="0">
            <a:ln w="0"/>
            <a:effectLst/>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el-GR" sz="1200" b="0" kern="1200" cap="none" spc="0" baseline="0" dirty="0">
              <a:ln w="0"/>
              <a:effectLst/>
              <a:latin typeface="Cambria" panose="02040503050406030204" pitchFamily="18" charset="0"/>
              <a:ea typeface="Cambria" panose="02040503050406030204" pitchFamily="18" charset="0"/>
            </a:rPr>
            <a:t>Νομοθεσία και ρύθμιση λειτουργίας </a:t>
          </a:r>
          <a:endParaRPr lang="en-US" sz="1200" b="0" kern="1200" cap="none" spc="0" baseline="0" dirty="0">
            <a:ln w="0"/>
            <a:effectLst/>
            <a:latin typeface="Cambria" panose="02040503050406030204" pitchFamily="18" charset="0"/>
            <a:ea typeface="Cambria" panose="02040503050406030204" pitchFamily="18" charset="0"/>
          </a:endParaRPr>
        </a:p>
      </dsp:txBody>
      <dsp:txXfrm>
        <a:off x="6034881" y="0"/>
        <a:ext cx="4023518" cy="854829"/>
      </dsp:txXfrm>
    </dsp:sp>
    <dsp:sp modelId="{04D5341B-D45A-4DFE-8625-635C4937E11D}">
      <dsp:nvSpPr>
        <dsp:cNvPr id="0" name=""/>
        <dsp:cNvSpPr/>
      </dsp:nvSpPr>
      <dsp:spPr>
        <a:xfrm>
          <a:off x="6034881" y="854829"/>
          <a:ext cx="4023518" cy="85482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l-GR" sz="1200" b="0" i="0" kern="1200" dirty="0">
              <a:effectLst/>
              <a:latin typeface="Cambria" panose="02040503050406030204" pitchFamily="18" charset="0"/>
              <a:ea typeface="Cambria" panose="02040503050406030204" pitchFamily="18" charset="0"/>
            </a:rPr>
            <a:t>Μηχανισμοί χρηματοδότησης</a:t>
          </a:r>
          <a:endParaRPr lang="en-US" sz="1200" kern="1200" dirty="0">
            <a:effectLst/>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el-GR" sz="1200" b="0" i="0" kern="1200" dirty="0">
              <a:effectLst/>
              <a:latin typeface="Cambria" panose="02040503050406030204" pitchFamily="18" charset="0"/>
              <a:ea typeface="Cambria" panose="02040503050406030204" pitchFamily="18" charset="0"/>
            </a:rPr>
            <a:t>Συμβουλευτικές υπηρεσίες για βιώσιμη διαχείριση αγροκτημάτων</a:t>
          </a:r>
          <a:endParaRPr lang="en-US" sz="1200" kern="1200" dirty="0">
            <a:effectLst/>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el-GR" sz="1200" b="0" i="0" kern="1200" dirty="0">
              <a:effectLst/>
              <a:latin typeface="Cambria" panose="02040503050406030204" pitchFamily="18" charset="0"/>
              <a:ea typeface="Cambria" panose="02040503050406030204" pitchFamily="18" charset="0"/>
            </a:rPr>
            <a:t>Διευκόλυνση επενδύσεων και συνεργασιών</a:t>
          </a:r>
          <a:endParaRPr lang="en-US" sz="1200" kern="1200" dirty="0">
            <a:effectLst/>
            <a:latin typeface="Cambria" panose="02040503050406030204" pitchFamily="18" charset="0"/>
            <a:ea typeface="Cambria" panose="02040503050406030204" pitchFamily="18" charset="0"/>
          </a:endParaRPr>
        </a:p>
      </dsp:txBody>
      <dsp:txXfrm>
        <a:off x="6034881" y="854829"/>
        <a:ext cx="4023518" cy="854829"/>
      </dsp:txXfrm>
    </dsp:sp>
    <dsp:sp modelId="{16DBC6D8-ECC7-4582-A465-1A93414E0116}">
      <dsp:nvSpPr>
        <dsp:cNvPr id="0" name=""/>
        <dsp:cNvSpPr/>
      </dsp:nvSpPr>
      <dsp:spPr>
        <a:xfrm>
          <a:off x="6034881" y="1709658"/>
          <a:ext cx="4023518" cy="85482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l-GR" sz="1200" kern="1200" dirty="0">
              <a:latin typeface="Cambria" panose="02040503050406030204" pitchFamily="18" charset="0"/>
              <a:ea typeface="Cambria" panose="02040503050406030204" pitchFamily="18" charset="0"/>
            </a:rPr>
            <a:t>Υιοθέτηση βιώσιμων πρακτικών από αγρότες, παραγωγούς υδατοκαλλιέργειας, αλιείς και </a:t>
          </a:r>
          <a:r>
            <a:rPr lang="el-GR" sz="1200" kern="1200" dirty="0" err="1">
              <a:latin typeface="Cambria" panose="02040503050406030204" pitchFamily="18" charset="0"/>
              <a:ea typeface="Cambria" panose="02040503050406030204" pitchFamily="18" charset="0"/>
            </a:rPr>
            <a:t>μεταποιητές</a:t>
          </a:r>
          <a:endParaRPr lang="en-US" sz="1200" kern="1200" dirty="0">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el-GR" sz="1200" kern="1200" dirty="0">
              <a:latin typeface="Cambria" panose="02040503050406030204" pitchFamily="18" charset="0"/>
              <a:ea typeface="Cambria" panose="02040503050406030204" pitchFamily="18" charset="0"/>
            </a:rPr>
            <a:t>Παροχή βασικής εκπαίδευσης</a:t>
          </a:r>
          <a:endParaRPr lang="en-US" sz="1200" kern="1200" dirty="0">
            <a:latin typeface="Cambria" panose="02040503050406030204" pitchFamily="18" charset="0"/>
            <a:ea typeface="Cambria" panose="02040503050406030204" pitchFamily="18" charset="0"/>
          </a:endParaRPr>
        </a:p>
      </dsp:txBody>
      <dsp:txXfrm>
        <a:off x="6034881" y="1709658"/>
        <a:ext cx="4023518" cy="854829"/>
      </dsp:txXfrm>
    </dsp:sp>
    <dsp:sp modelId="{AFA9BC0F-77EB-40C0-A367-8227451D5C0B}">
      <dsp:nvSpPr>
        <dsp:cNvPr id="0" name=""/>
        <dsp:cNvSpPr/>
      </dsp:nvSpPr>
      <dsp:spPr>
        <a:xfrm>
          <a:off x="6034881" y="2564487"/>
          <a:ext cx="4023518" cy="85482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l-GR" sz="1200" kern="1200" dirty="0">
              <a:latin typeface="Cambria" panose="02040503050406030204" pitchFamily="18" charset="0"/>
              <a:ea typeface="Cambria" panose="02040503050406030204" pitchFamily="18" charset="0"/>
            </a:rPr>
            <a:t>Εθελούσιες δεσμεύσεις</a:t>
          </a:r>
          <a:endParaRPr lang="en-US" sz="1200" kern="1200" dirty="0">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el-GR" sz="1200" kern="1200" dirty="0">
              <a:latin typeface="Cambria" panose="02040503050406030204" pitchFamily="18" charset="0"/>
              <a:ea typeface="Cambria" panose="02040503050406030204" pitchFamily="18" charset="0"/>
            </a:rPr>
            <a:t>Αλλαγές προς την υγιεινή και βιώσιμη διατροφή</a:t>
          </a:r>
          <a:endParaRPr lang="en-US" sz="1200" kern="1200" dirty="0">
            <a:latin typeface="Cambria" panose="02040503050406030204" pitchFamily="18" charset="0"/>
            <a:ea typeface="Cambria" panose="02040503050406030204" pitchFamily="18" charset="0"/>
          </a:endParaRPr>
        </a:p>
      </dsp:txBody>
      <dsp:txXfrm>
        <a:off x="6034881" y="2564487"/>
        <a:ext cx="4023518" cy="85482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0DEA2-6555-4FA2-847C-7502F2F729A4}"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A9ECA3-4928-4AB9-AC65-D2D005D9E851}" type="slidenum">
              <a:rPr lang="en-US" smtClean="0"/>
              <a:t>‹#›</a:t>
            </a:fld>
            <a:endParaRPr lang="en-US"/>
          </a:p>
        </p:txBody>
      </p:sp>
    </p:spTree>
    <p:extLst>
      <p:ext uri="{BB962C8B-B14F-4D97-AF65-F5344CB8AC3E}">
        <p14:creationId xmlns:p14="http://schemas.microsoft.com/office/powerpoint/2010/main" val="281923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595959"/>
              </a:solidFill>
              <a:effectLst/>
              <a:latin typeface="Asap"/>
            </a:endParaRPr>
          </a:p>
          <a:p>
            <a:endParaRPr lang="en-US" dirty="0"/>
          </a:p>
        </p:txBody>
      </p:sp>
      <p:sp>
        <p:nvSpPr>
          <p:cNvPr id="4" name="Slide Number Placeholder 3"/>
          <p:cNvSpPr>
            <a:spLocks noGrp="1"/>
          </p:cNvSpPr>
          <p:nvPr>
            <p:ph type="sldNum" sz="quarter" idx="5"/>
          </p:nvPr>
        </p:nvSpPr>
        <p:spPr/>
        <p:txBody>
          <a:bodyPr/>
          <a:lstStyle/>
          <a:p>
            <a:fld id="{2AA9ECA3-4928-4AB9-AC65-D2D005D9E851}" type="slidenum">
              <a:rPr lang="en-US" smtClean="0"/>
              <a:t>2</a:t>
            </a:fld>
            <a:endParaRPr lang="en-US"/>
          </a:p>
        </p:txBody>
      </p:sp>
    </p:spTree>
    <p:extLst>
      <p:ext uri="{BB962C8B-B14F-4D97-AF65-F5344CB8AC3E}">
        <p14:creationId xmlns:p14="http://schemas.microsoft.com/office/powerpoint/2010/main" val="32649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595959"/>
              </a:solidFill>
              <a:effectLst/>
              <a:latin typeface="Asap"/>
            </a:endParaRPr>
          </a:p>
          <a:p>
            <a:endParaRPr lang="en-US" dirty="0"/>
          </a:p>
        </p:txBody>
      </p:sp>
      <p:sp>
        <p:nvSpPr>
          <p:cNvPr id="4" name="Slide Number Placeholder 3"/>
          <p:cNvSpPr>
            <a:spLocks noGrp="1"/>
          </p:cNvSpPr>
          <p:nvPr>
            <p:ph type="sldNum" sz="quarter" idx="5"/>
          </p:nvPr>
        </p:nvSpPr>
        <p:spPr/>
        <p:txBody>
          <a:bodyPr/>
          <a:lstStyle/>
          <a:p>
            <a:fld id="{2AA9ECA3-4928-4AB9-AC65-D2D005D9E851}" type="slidenum">
              <a:rPr lang="en-US" smtClean="0"/>
              <a:t>4</a:t>
            </a:fld>
            <a:endParaRPr lang="en-US"/>
          </a:p>
        </p:txBody>
      </p:sp>
    </p:spTree>
    <p:extLst>
      <p:ext uri="{BB962C8B-B14F-4D97-AF65-F5344CB8AC3E}">
        <p14:creationId xmlns:p14="http://schemas.microsoft.com/office/powerpoint/2010/main" val="3410355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9ECA3-4928-4AB9-AC65-D2D005D9E851}" type="slidenum">
              <a:rPr lang="en-US" smtClean="0"/>
              <a:t>5</a:t>
            </a:fld>
            <a:endParaRPr lang="en-US"/>
          </a:p>
        </p:txBody>
      </p:sp>
    </p:spTree>
    <p:extLst>
      <p:ext uri="{BB962C8B-B14F-4D97-AF65-F5344CB8AC3E}">
        <p14:creationId xmlns:p14="http://schemas.microsoft.com/office/powerpoint/2010/main" val="1450314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9ECA3-4928-4AB9-AC65-D2D005D9E851}" type="slidenum">
              <a:rPr lang="en-US" smtClean="0"/>
              <a:t>6</a:t>
            </a:fld>
            <a:endParaRPr lang="en-US"/>
          </a:p>
        </p:txBody>
      </p:sp>
    </p:spTree>
    <p:extLst>
      <p:ext uri="{BB962C8B-B14F-4D97-AF65-F5344CB8AC3E}">
        <p14:creationId xmlns:p14="http://schemas.microsoft.com/office/powerpoint/2010/main" val="2937508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9ECA3-4928-4AB9-AC65-D2D005D9E851}" type="slidenum">
              <a:rPr lang="en-US" smtClean="0"/>
              <a:t>7</a:t>
            </a:fld>
            <a:endParaRPr lang="en-US"/>
          </a:p>
        </p:txBody>
      </p:sp>
    </p:spTree>
    <p:extLst>
      <p:ext uri="{BB962C8B-B14F-4D97-AF65-F5344CB8AC3E}">
        <p14:creationId xmlns:p14="http://schemas.microsoft.com/office/powerpoint/2010/main" val="2486160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9ECA3-4928-4AB9-AC65-D2D005D9E851}" type="slidenum">
              <a:rPr lang="en-US" smtClean="0"/>
              <a:t>8</a:t>
            </a:fld>
            <a:endParaRPr lang="en-US"/>
          </a:p>
        </p:txBody>
      </p:sp>
    </p:spTree>
    <p:extLst>
      <p:ext uri="{BB962C8B-B14F-4D97-AF65-F5344CB8AC3E}">
        <p14:creationId xmlns:p14="http://schemas.microsoft.com/office/powerpoint/2010/main" val="70022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9ECA3-4928-4AB9-AC65-D2D005D9E851}" type="slidenum">
              <a:rPr lang="en-US" smtClean="0"/>
              <a:t>10</a:t>
            </a:fld>
            <a:endParaRPr lang="en-US"/>
          </a:p>
        </p:txBody>
      </p:sp>
    </p:spTree>
    <p:extLst>
      <p:ext uri="{BB962C8B-B14F-4D97-AF65-F5344CB8AC3E}">
        <p14:creationId xmlns:p14="http://schemas.microsoft.com/office/powerpoint/2010/main" val="1201631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9ECA3-4928-4AB9-AC65-D2D005D9E851}" type="slidenum">
              <a:rPr lang="en-US" smtClean="0"/>
              <a:t>11</a:t>
            </a:fld>
            <a:endParaRPr lang="en-US"/>
          </a:p>
        </p:txBody>
      </p:sp>
    </p:spTree>
    <p:extLst>
      <p:ext uri="{BB962C8B-B14F-4D97-AF65-F5344CB8AC3E}">
        <p14:creationId xmlns:p14="http://schemas.microsoft.com/office/powerpoint/2010/main" val="394932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life-climamed.eu/home"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9636A-185B-45F7-8395-AC051567D6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A4C774D5-6F8B-4DD6-A5AF-09E49A93A5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7C681897-D60A-43E3-8645-56DE4D477ABA}"/>
              </a:ext>
            </a:extLst>
          </p:cNvPr>
          <p:cNvSpPr>
            <a:spLocks noGrp="1"/>
          </p:cNvSpPr>
          <p:nvPr>
            <p:ph type="dt" sz="half" idx="10"/>
          </p:nvPr>
        </p:nvSpPr>
        <p:spPr/>
        <p:txBody>
          <a:bodyPr/>
          <a:lstStyle/>
          <a:p>
            <a:fld id="{9F848329-3FD5-45E9-834A-5BD8DB4D6813}" type="datetimeFigureOut">
              <a:rPr lang="el-GR" smtClean="0"/>
              <a:t>25/9/2023</a:t>
            </a:fld>
            <a:endParaRPr lang="el-GR"/>
          </a:p>
        </p:txBody>
      </p:sp>
      <p:sp>
        <p:nvSpPr>
          <p:cNvPr id="5" name="Footer Placeholder 4">
            <a:extLst>
              <a:ext uri="{FF2B5EF4-FFF2-40B4-BE49-F238E27FC236}">
                <a16:creationId xmlns:a16="http://schemas.microsoft.com/office/drawing/2014/main" id="{79D7DD69-35DB-472D-BF5B-A897B8E84BB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AC924F4-68F6-4979-9168-0E183960F3F7}"/>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74623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4768-C307-4114-8237-F15417F708CD}"/>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0A48F503-2168-478E-951A-D5A8B772EC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EBE9915-68D6-45EE-8549-8545F17B8443}"/>
              </a:ext>
            </a:extLst>
          </p:cNvPr>
          <p:cNvSpPr>
            <a:spLocks noGrp="1"/>
          </p:cNvSpPr>
          <p:nvPr>
            <p:ph type="dt" sz="half" idx="10"/>
          </p:nvPr>
        </p:nvSpPr>
        <p:spPr/>
        <p:txBody>
          <a:bodyPr/>
          <a:lstStyle/>
          <a:p>
            <a:fld id="{9F848329-3FD5-45E9-834A-5BD8DB4D6813}" type="datetimeFigureOut">
              <a:rPr lang="el-GR" smtClean="0"/>
              <a:t>25/9/2023</a:t>
            </a:fld>
            <a:endParaRPr lang="el-GR"/>
          </a:p>
        </p:txBody>
      </p:sp>
      <p:sp>
        <p:nvSpPr>
          <p:cNvPr id="5" name="Footer Placeholder 4">
            <a:extLst>
              <a:ext uri="{FF2B5EF4-FFF2-40B4-BE49-F238E27FC236}">
                <a16:creationId xmlns:a16="http://schemas.microsoft.com/office/drawing/2014/main" id="{5160BB80-98CE-4DD4-AF11-63CA92A8E28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3957D78-321B-4271-BDB0-72C0A2B2C3BB}"/>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48342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A4B305-8A1F-4E5B-87DE-28B9B5447D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4784778E-39A1-45B8-AA02-6B6E660EC8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08FE97D-C7FF-442C-8093-55CC0BD8899B}"/>
              </a:ext>
            </a:extLst>
          </p:cNvPr>
          <p:cNvSpPr>
            <a:spLocks noGrp="1"/>
          </p:cNvSpPr>
          <p:nvPr>
            <p:ph type="dt" sz="half" idx="10"/>
          </p:nvPr>
        </p:nvSpPr>
        <p:spPr/>
        <p:txBody>
          <a:bodyPr/>
          <a:lstStyle/>
          <a:p>
            <a:fld id="{9F848329-3FD5-45E9-834A-5BD8DB4D6813}" type="datetimeFigureOut">
              <a:rPr lang="el-GR" smtClean="0"/>
              <a:t>25/9/2023</a:t>
            </a:fld>
            <a:endParaRPr lang="el-GR"/>
          </a:p>
        </p:txBody>
      </p:sp>
      <p:sp>
        <p:nvSpPr>
          <p:cNvPr id="5" name="Footer Placeholder 4">
            <a:extLst>
              <a:ext uri="{FF2B5EF4-FFF2-40B4-BE49-F238E27FC236}">
                <a16:creationId xmlns:a16="http://schemas.microsoft.com/office/drawing/2014/main" id="{94F2A1F5-7921-44D5-911E-62C19BE9B42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8F3C350-9ED7-4508-8C24-5928792CC81B}"/>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299896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398324"/>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Cambria" panose="02040503050406030204" pitchFamily="18" charset="0"/>
                <a:ea typeface="Cambria" panose="020405030504060302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a:xfrm>
            <a:off x="90516" y="6432147"/>
            <a:ext cx="3049848" cy="365125"/>
          </a:xfrm>
        </p:spPr>
        <p:txBody>
          <a:bodyPr/>
          <a:lstStyle/>
          <a:p>
            <a:r>
              <a:rPr lang="en-US" dirty="0">
                <a:latin typeface="DejaVuSans-Bold"/>
              </a:rPr>
              <a:t>ClimaMED - LIFE17 CCM/GR/000087</a:t>
            </a:r>
            <a:endParaRPr lang="el-G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9966B17-C29E-F785-8C5C-D60AEFCA9982}"/>
              </a:ext>
            </a:extLst>
          </p:cNvPr>
          <p:cNvPicPr>
            <a:picLocks noChangeAspect="1"/>
          </p:cNvPicPr>
          <p:nvPr userDrawn="1"/>
        </p:nvPicPr>
        <p:blipFill>
          <a:blip r:embed="rId2"/>
          <a:stretch>
            <a:fillRect/>
          </a:stretch>
        </p:blipFill>
        <p:spPr>
          <a:xfrm>
            <a:off x="4607303" y="417815"/>
            <a:ext cx="2687772" cy="773824"/>
          </a:xfrm>
          <a:prstGeom prst="rect">
            <a:avLst/>
          </a:prstGeom>
        </p:spPr>
      </p:pic>
      <p:pic>
        <p:nvPicPr>
          <p:cNvPr id="11" name="Picture 10">
            <a:extLst>
              <a:ext uri="{FF2B5EF4-FFF2-40B4-BE49-F238E27FC236}">
                <a16:creationId xmlns:a16="http://schemas.microsoft.com/office/drawing/2014/main" id="{682B7DC8-7201-7A93-A287-CB9F96E55BED}"/>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a:xfrm>
            <a:off x="267627" y="248075"/>
            <a:ext cx="1146419" cy="954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9960DF3F-37A7-7CE4-A30F-3708AA1C8DE6}"/>
              </a:ext>
            </a:extLst>
          </p:cNvPr>
          <p:cNvPicPr>
            <a:picLocks noChangeAspect="1"/>
          </p:cNvPicPr>
          <p:nvPr userDrawn="1"/>
        </p:nvPicPr>
        <p:blipFill>
          <a:blip r:embed="rId4"/>
          <a:stretch>
            <a:fillRect/>
          </a:stretch>
        </p:blipFill>
        <p:spPr>
          <a:xfrm>
            <a:off x="10805097" y="274229"/>
            <a:ext cx="959785" cy="11812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9406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EB2014A7-E1F1-583C-9844-52A8A87E88AA}"/>
              </a:ext>
            </a:extLst>
          </p:cNvPr>
          <p:cNvPicPr>
            <a:picLocks noChangeAspect="1"/>
          </p:cNvPicPr>
          <p:nvPr userDrawn="1"/>
        </p:nvPicPr>
        <p:blipFill>
          <a:blip r:embed="rId2"/>
          <a:stretch>
            <a:fillRect/>
          </a:stretch>
        </p:blipFill>
        <p:spPr>
          <a:xfrm>
            <a:off x="369792" y="243278"/>
            <a:ext cx="1864821" cy="536892"/>
          </a:xfrm>
          <a:prstGeom prst="rect">
            <a:avLst/>
          </a:prstGeom>
        </p:spPr>
      </p:pic>
      <p:sp>
        <p:nvSpPr>
          <p:cNvPr id="8" name="TextBox 7">
            <a:extLst>
              <a:ext uri="{FF2B5EF4-FFF2-40B4-BE49-F238E27FC236}">
                <a16:creationId xmlns:a16="http://schemas.microsoft.com/office/drawing/2014/main" id="{162356A5-6856-A554-2E9A-9A6D80AD84B8}"/>
              </a:ext>
            </a:extLst>
          </p:cNvPr>
          <p:cNvSpPr txBox="1"/>
          <p:nvPr userDrawn="1"/>
        </p:nvSpPr>
        <p:spPr>
          <a:xfrm>
            <a:off x="44374" y="6502111"/>
            <a:ext cx="2582057" cy="276999"/>
          </a:xfrm>
          <a:prstGeom prst="rect">
            <a:avLst/>
          </a:prstGeom>
          <a:noFill/>
        </p:spPr>
        <p:txBody>
          <a:bodyPr wrap="square" rtlCol="0">
            <a:spAutoFit/>
          </a:bodyPr>
          <a:lstStyle/>
          <a:p>
            <a:r>
              <a:rPr lang="en-US" sz="1200" dirty="0">
                <a:solidFill>
                  <a:schemeClr val="bg1"/>
                </a:solidFill>
                <a:hlinkClick r:id="rId3">
                  <a:extLst>
                    <a:ext uri="{A12FA001-AC4F-418D-AE19-62706E023703}">
                      <ahyp:hlinkClr xmlns:ahyp="http://schemas.microsoft.com/office/drawing/2018/hyperlinkcolor" xmlns="" val="tx"/>
                    </a:ext>
                  </a:extLst>
                </a:hlinkClick>
              </a:rPr>
              <a:t>https://life-climamed.eu/home</a:t>
            </a:r>
            <a:r>
              <a:rPr lang="en-US" sz="1200" dirty="0">
                <a:solidFill>
                  <a:schemeClr val="bg1"/>
                </a:solidFill>
              </a:rPr>
              <a:t> </a:t>
            </a:r>
            <a:endParaRPr lang="el-GR" sz="1200" dirty="0">
              <a:solidFill>
                <a:schemeClr val="bg1"/>
              </a:solidFill>
            </a:endParaRPr>
          </a:p>
        </p:txBody>
      </p:sp>
      <p:sp>
        <p:nvSpPr>
          <p:cNvPr id="10" name="Rectangle 9">
            <a:extLst>
              <a:ext uri="{FF2B5EF4-FFF2-40B4-BE49-F238E27FC236}">
                <a16:creationId xmlns:a16="http://schemas.microsoft.com/office/drawing/2014/main" id="{5A5E1276-BB9A-06C7-C827-FEAC8AC6EEAD}"/>
              </a:ext>
            </a:extLst>
          </p:cNvPr>
          <p:cNvSpPr/>
          <p:nvPr userDrawn="1"/>
        </p:nvSpPr>
        <p:spPr>
          <a:xfrm>
            <a:off x="3175" y="6321108"/>
            <a:ext cx="12188825" cy="536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4">
            <a:extLst>
              <a:ext uri="{FF2B5EF4-FFF2-40B4-BE49-F238E27FC236}">
                <a16:creationId xmlns:a16="http://schemas.microsoft.com/office/drawing/2014/main" id="{01C1EF8D-CC7D-BD8D-20D0-9D349D2BB86B}"/>
              </a:ext>
            </a:extLst>
          </p:cNvPr>
          <p:cNvSpPr txBox="1">
            <a:spLocks/>
          </p:cNvSpPr>
          <p:nvPr userDrawn="1"/>
        </p:nvSpPr>
        <p:spPr>
          <a:xfrm>
            <a:off x="9262994" y="6413985"/>
            <a:ext cx="2250618"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cap="none" dirty="0">
                <a:latin typeface="Bahnschrift SemiLight" panose="020B0502040204020203" pitchFamily="34" charset="0"/>
              </a:rPr>
              <a:t>www.envitech.org</a:t>
            </a:r>
            <a:endParaRPr lang="el-GR" cap="none" dirty="0">
              <a:latin typeface="Bahnschrift SemiLight" panose="020B0502040204020203" pitchFamily="34" charset="0"/>
            </a:endParaRPr>
          </a:p>
        </p:txBody>
      </p:sp>
      <p:pic>
        <p:nvPicPr>
          <p:cNvPr id="9" name="Picture 8">
            <a:extLst>
              <a:ext uri="{FF2B5EF4-FFF2-40B4-BE49-F238E27FC236}">
                <a16:creationId xmlns:a16="http://schemas.microsoft.com/office/drawing/2014/main" id="{5455D75E-E164-6218-F8D3-12DD31A4ADDB}"/>
              </a:ext>
            </a:extLst>
          </p:cNvPr>
          <p:cNvPicPr/>
          <p:nvPr userDrawn="1"/>
        </p:nvPicPr>
        <p:blipFill>
          <a:blip r:embed="rId4" cstate="hqprint">
            <a:extLst>
              <a:ext uri="{28A0092B-C50C-407E-A947-70E740481C1C}">
                <a14:useLocalDpi xmlns:a14="http://schemas.microsoft.com/office/drawing/2010/main" val="0"/>
              </a:ext>
            </a:extLst>
          </a:blip>
          <a:stretch>
            <a:fillRect/>
          </a:stretch>
        </p:blipFill>
        <p:spPr>
          <a:xfrm>
            <a:off x="11513612" y="6368968"/>
            <a:ext cx="574309" cy="437470"/>
          </a:xfrm>
          <a:prstGeom prst="rect">
            <a:avLst/>
          </a:prstGeom>
        </p:spPr>
      </p:pic>
      <p:sp>
        <p:nvSpPr>
          <p:cNvPr id="15" name="Footer Placeholder 4">
            <a:extLst>
              <a:ext uri="{FF2B5EF4-FFF2-40B4-BE49-F238E27FC236}">
                <a16:creationId xmlns:a16="http://schemas.microsoft.com/office/drawing/2014/main" id="{C1110A4D-51E7-7724-37ED-EE1479011817}"/>
              </a:ext>
            </a:extLst>
          </p:cNvPr>
          <p:cNvSpPr txBox="1">
            <a:spLocks/>
          </p:cNvSpPr>
          <p:nvPr userDrawn="1"/>
        </p:nvSpPr>
        <p:spPr>
          <a:xfrm>
            <a:off x="-148831" y="6404367"/>
            <a:ext cx="290206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DejaVuSans-Bold"/>
              </a:rPr>
              <a:t>ClimaMED - LIFE17 CCM/GR/000087</a:t>
            </a:r>
            <a:endParaRPr lang="el-GR" dirty="0"/>
          </a:p>
        </p:txBody>
      </p:sp>
      <p:pic>
        <p:nvPicPr>
          <p:cNvPr id="1026" name="Picture 1" descr="NEW LOGO 2010">
            <a:extLst>
              <a:ext uri="{FF2B5EF4-FFF2-40B4-BE49-F238E27FC236}">
                <a16:creationId xmlns:a16="http://schemas.microsoft.com/office/drawing/2014/main" id="{42B23590-3E69-103B-25FF-5D235B4C9846}"/>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11041912" y="6339580"/>
            <a:ext cx="421439" cy="51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976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285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25/9/2023</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28773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25/9/2023</a:t>
            </a:fld>
            <a:endParaRPr lang="el-G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a:t>
            </a:fld>
            <a:endParaRPr lang="el-GR"/>
          </a:p>
        </p:txBody>
      </p:sp>
      <p:pic>
        <p:nvPicPr>
          <p:cNvPr id="2" name="Picture 1">
            <a:extLst>
              <a:ext uri="{FF2B5EF4-FFF2-40B4-BE49-F238E27FC236}">
                <a16:creationId xmlns:a16="http://schemas.microsoft.com/office/drawing/2014/main" id="{4CE67041-A971-A789-5277-7F8A6ADE3E1B}"/>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a:xfrm>
            <a:off x="11212482" y="360222"/>
            <a:ext cx="768191" cy="535710"/>
          </a:xfrm>
          <a:prstGeom prst="rect">
            <a:avLst/>
          </a:prstGeom>
        </p:spPr>
      </p:pic>
    </p:spTree>
    <p:extLst>
      <p:ext uri="{BB962C8B-B14F-4D97-AF65-F5344CB8AC3E}">
        <p14:creationId xmlns:p14="http://schemas.microsoft.com/office/powerpoint/2010/main" val="571380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25/9/2023</a:t>
            </a:fld>
            <a:endParaRPr lang="el-G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1301464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25/9/2023</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1973859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31AB5A34-DC79-4869-90D6-BB6C3CFD84EF}" type="datetimeFigureOut">
              <a:rPr lang="el-GR" smtClean="0"/>
              <a:t>25/9/2023</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5F00A8D-62AF-4D50-A83F-11CCEA88206D}" type="slidenum">
              <a:rPr lang="el-GR" smtClean="0"/>
              <a:t>‹#›</a:t>
            </a:fld>
            <a:endParaRPr lang="el-GR"/>
          </a:p>
        </p:txBody>
      </p:sp>
    </p:spTree>
    <p:extLst>
      <p:ext uri="{BB962C8B-B14F-4D97-AF65-F5344CB8AC3E}">
        <p14:creationId xmlns:p14="http://schemas.microsoft.com/office/powerpoint/2010/main" val="32356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46D3-067B-40FB-93BF-5358AAA772B6}"/>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40C814A3-704D-4810-95FA-61AF5149CF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BDB31C2F-5A33-4689-B6DA-9327AAF2F7EC}"/>
              </a:ext>
            </a:extLst>
          </p:cNvPr>
          <p:cNvSpPr>
            <a:spLocks noGrp="1"/>
          </p:cNvSpPr>
          <p:nvPr>
            <p:ph type="dt" sz="half" idx="10"/>
          </p:nvPr>
        </p:nvSpPr>
        <p:spPr/>
        <p:txBody>
          <a:bodyPr/>
          <a:lstStyle/>
          <a:p>
            <a:fld id="{9F848329-3FD5-45E9-834A-5BD8DB4D6813}" type="datetimeFigureOut">
              <a:rPr lang="el-GR" smtClean="0"/>
              <a:t>25/9/2023</a:t>
            </a:fld>
            <a:endParaRPr lang="el-GR"/>
          </a:p>
        </p:txBody>
      </p:sp>
      <p:sp>
        <p:nvSpPr>
          <p:cNvPr id="5" name="Footer Placeholder 4">
            <a:extLst>
              <a:ext uri="{FF2B5EF4-FFF2-40B4-BE49-F238E27FC236}">
                <a16:creationId xmlns:a16="http://schemas.microsoft.com/office/drawing/2014/main" id="{C91777E3-9A30-4BC8-8956-80497F8A8B1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75EC023-592D-4EBC-A58C-1A67454DCF8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268238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25/9/2023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120555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25/9/2023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801997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25/9/2023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68161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A94C-1DDE-4B9E-9079-29261855DB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2FBDEB57-28D1-4A26-B552-5483194EB2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98E4D7-FED9-4B2D-A74C-C1769B3CA18C}"/>
              </a:ext>
            </a:extLst>
          </p:cNvPr>
          <p:cNvSpPr>
            <a:spLocks noGrp="1"/>
          </p:cNvSpPr>
          <p:nvPr>
            <p:ph type="dt" sz="half" idx="10"/>
          </p:nvPr>
        </p:nvSpPr>
        <p:spPr/>
        <p:txBody>
          <a:bodyPr/>
          <a:lstStyle/>
          <a:p>
            <a:fld id="{9F848329-3FD5-45E9-834A-5BD8DB4D6813}" type="datetimeFigureOut">
              <a:rPr lang="el-GR" smtClean="0"/>
              <a:t>25/9/2023</a:t>
            </a:fld>
            <a:endParaRPr lang="el-GR"/>
          </a:p>
        </p:txBody>
      </p:sp>
      <p:sp>
        <p:nvSpPr>
          <p:cNvPr id="5" name="Footer Placeholder 4">
            <a:extLst>
              <a:ext uri="{FF2B5EF4-FFF2-40B4-BE49-F238E27FC236}">
                <a16:creationId xmlns:a16="http://schemas.microsoft.com/office/drawing/2014/main" id="{E2EF6679-DD2A-44AB-B89D-1A3E201044C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EA519F4-B976-49A5-8B35-A9FD1E50B15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08235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FABC-E385-40F2-A6C4-0C196A6B4F7F}"/>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0E5BD3D-7396-4B1A-AA33-BD9CFD5BB8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90B460F2-E2F2-4430-9B63-EB241D4CCC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2839320F-1EFE-4499-B924-6FE766E67698}"/>
              </a:ext>
            </a:extLst>
          </p:cNvPr>
          <p:cNvSpPr>
            <a:spLocks noGrp="1"/>
          </p:cNvSpPr>
          <p:nvPr>
            <p:ph type="dt" sz="half" idx="10"/>
          </p:nvPr>
        </p:nvSpPr>
        <p:spPr/>
        <p:txBody>
          <a:bodyPr/>
          <a:lstStyle/>
          <a:p>
            <a:fld id="{9F848329-3FD5-45E9-834A-5BD8DB4D6813}" type="datetimeFigureOut">
              <a:rPr lang="el-GR" smtClean="0"/>
              <a:t>25/9/2023</a:t>
            </a:fld>
            <a:endParaRPr lang="el-GR"/>
          </a:p>
        </p:txBody>
      </p:sp>
      <p:sp>
        <p:nvSpPr>
          <p:cNvPr id="6" name="Footer Placeholder 5">
            <a:extLst>
              <a:ext uri="{FF2B5EF4-FFF2-40B4-BE49-F238E27FC236}">
                <a16:creationId xmlns:a16="http://schemas.microsoft.com/office/drawing/2014/main" id="{9D3DAD2B-0202-4D31-BA67-F29D8BCD718D}"/>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239A170C-9192-40BF-98A7-363BCB447D40}"/>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89637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8F4E-E26B-4DB0-A9DF-AAB401351CD8}"/>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0CECB3D-9D36-4AA8-B89F-579C6CE06C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52E141-B46B-4955-A1EF-C9604DA871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C9566639-400C-4E02-969F-7536A16B1F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E92863-9D35-4337-A675-8DACCEFF2F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3A037983-1A52-4C1E-8A0B-32B0F097DD55}"/>
              </a:ext>
            </a:extLst>
          </p:cNvPr>
          <p:cNvSpPr>
            <a:spLocks noGrp="1"/>
          </p:cNvSpPr>
          <p:nvPr>
            <p:ph type="dt" sz="half" idx="10"/>
          </p:nvPr>
        </p:nvSpPr>
        <p:spPr/>
        <p:txBody>
          <a:bodyPr/>
          <a:lstStyle/>
          <a:p>
            <a:fld id="{9F848329-3FD5-45E9-834A-5BD8DB4D6813}" type="datetimeFigureOut">
              <a:rPr lang="el-GR" smtClean="0"/>
              <a:t>25/9/2023</a:t>
            </a:fld>
            <a:endParaRPr lang="el-GR"/>
          </a:p>
        </p:txBody>
      </p:sp>
      <p:sp>
        <p:nvSpPr>
          <p:cNvPr id="8" name="Footer Placeholder 7">
            <a:extLst>
              <a:ext uri="{FF2B5EF4-FFF2-40B4-BE49-F238E27FC236}">
                <a16:creationId xmlns:a16="http://schemas.microsoft.com/office/drawing/2014/main" id="{FC6E87FC-34D0-439F-BEB0-E61E07D0C7FB}"/>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2AB3B522-DE6A-4BB5-8194-07C3B157AE3F}"/>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51283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AE78B-6713-4279-B9DB-3E129ADE1F04}"/>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BF45D0D0-0752-417A-BEFA-DDB376A28605}"/>
              </a:ext>
            </a:extLst>
          </p:cNvPr>
          <p:cNvSpPr>
            <a:spLocks noGrp="1"/>
          </p:cNvSpPr>
          <p:nvPr>
            <p:ph type="dt" sz="half" idx="10"/>
          </p:nvPr>
        </p:nvSpPr>
        <p:spPr/>
        <p:txBody>
          <a:bodyPr/>
          <a:lstStyle/>
          <a:p>
            <a:fld id="{9F848329-3FD5-45E9-834A-5BD8DB4D6813}" type="datetimeFigureOut">
              <a:rPr lang="el-GR" smtClean="0"/>
              <a:t>25/9/2023</a:t>
            </a:fld>
            <a:endParaRPr lang="el-GR"/>
          </a:p>
        </p:txBody>
      </p:sp>
      <p:sp>
        <p:nvSpPr>
          <p:cNvPr id="4" name="Footer Placeholder 3">
            <a:extLst>
              <a:ext uri="{FF2B5EF4-FFF2-40B4-BE49-F238E27FC236}">
                <a16:creationId xmlns:a16="http://schemas.microsoft.com/office/drawing/2014/main" id="{339B7F42-A877-4C32-BFB8-0BBE71FAAA38}"/>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A4DAA862-BA12-4CA1-94F3-6D843F8345D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4638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AA5DA-399C-4543-AAEA-7A320C7DE5C8}"/>
              </a:ext>
            </a:extLst>
          </p:cNvPr>
          <p:cNvSpPr>
            <a:spLocks noGrp="1"/>
          </p:cNvSpPr>
          <p:nvPr>
            <p:ph type="dt" sz="half" idx="10"/>
          </p:nvPr>
        </p:nvSpPr>
        <p:spPr/>
        <p:txBody>
          <a:bodyPr/>
          <a:lstStyle/>
          <a:p>
            <a:fld id="{9F848329-3FD5-45E9-834A-5BD8DB4D6813}" type="datetimeFigureOut">
              <a:rPr lang="el-GR" smtClean="0"/>
              <a:t>25/9/2023</a:t>
            </a:fld>
            <a:endParaRPr lang="el-GR"/>
          </a:p>
        </p:txBody>
      </p:sp>
      <p:sp>
        <p:nvSpPr>
          <p:cNvPr id="3" name="Footer Placeholder 2">
            <a:extLst>
              <a:ext uri="{FF2B5EF4-FFF2-40B4-BE49-F238E27FC236}">
                <a16:creationId xmlns:a16="http://schemas.microsoft.com/office/drawing/2014/main" id="{A92E0748-BAF2-40DF-AE48-8B7DDA72C7DC}"/>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4E5F632E-5B1B-46F3-ADF4-29FBD493BE3E}"/>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421389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9E1E-75F8-4858-B2B8-6A078ED13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59E7E6D3-BCFC-43FF-B50E-AE191D454F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7EA80595-5566-4F47-905A-7673F2522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588823-0266-4EEE-B202-835925C40394}"/>
              </a:ext>
            </a:extLst>
          </p:cNvPr>
          <p:cNvSpPr>
            <a:spLocks noGrp="1"/>
          </p:cNvSpPr>
          <p:nvPr>
            <p:ph type="dt" sz="half" idx="10"/>
          </p:nvPr>
        </p:nvSpPr>
        <p:spPr/>
        <p:txBody>
          <a:bodyPr/>
          <a:lstStyle/>
          <a:p>
            <a:fld id="{9F848329-3FD5-45E9-834A-5BD8DB4D6813}" type="datetimeFigureOut">
              <a:rPr lang="el-GR" smtClean="0"/>
              <a:t>25/9/2023</a:t>
            </a:fld>
            <a:endParaRPr lang="el-GR"/>
          </a:p>
        </p:txBody>
      </p:sp>
      <p:sp>
        <p:nvSpPr>
          <p:cNvPr id="6" name="Footer Placeholder 5">
            <a:extLst>
              <a:ext uri="{FF2B5EF4-FFF2-40B4-BE49-F238E27FC236}">
                <a16:creationId xmlns:a16="http://schemas.microsoft.com/office/drawing/2014/main" id="{C6186CB9-D144-4570-801B-6E9461D78EC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EE0AF322-BB14-4A23-8568-22B32EA1C488}"/>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46564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35A8-E9C8-4042-B7C7-795D1ED55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E8D5C438-C6A1-43CD-9BA2-90D1AF174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B816E278-647D-4F98-A66A-F1BD23BC5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C529A1-53A7-4023-90D2-8C73C2B7304F}"/>
              </a:ext>
            </a:extLst>
          </p:cNvPr>
          <p:cNvSpPr>
            <a:spLocks noGrp="1"/>
          </p:cNvSpPr>
          <p:nvPr>
            <p:ph type="dt" sz="half" idx="10"/>
          </p:nvPr>
        </p:nvSpPr>
        <p:spPr/>
        <p:txBody>
          <a:bodyPr/>
          <a:lstStyle/>
          <a:p>
            <a:fld id="{9F848329-3FD5-45E9-834A-5BD8DB4D6813}" type="datetimeFigureOut">
              <a:rPr lang="el-GR" smtClean="0"/>
              <a:t>25/9/2023</a:t>
            </a:fld>
            <a:endParaRPr lang="el-GR"/>
          </a:p>
        </p:txBody>
      </p:sp>
      <p:sp>
        <p:nvSpPr>
          <p:cNvPr id="6" name="Footer Placeholder 5">
            <a:extLst>
              <a:ext uri="{FF2B5EF4-FFF2-40B4-BE49-F238E27FC236}">
                <a16:creationId xmlns:a16="http://schemas.microsoft.com/office/drawing/2014/main" id="{13257364-6F5D-4232-BE7F-5B8D4270520A}"/>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4B3A058-B872-48E6-8A63-EFC5E73E19C3}"/>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45808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life-climamed.eu/hom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C50F2-7037-45A3-A5A5-E91027783B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7AF655A0-775F-4AFD-9CA1-031507AFB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288A595-274D-4C53-A52D-70E5B3A90B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48329-3FD5-45E9-834A-5BD8DB4D6813}" type="datetimeFigureOut">
              <a:rPr lang="el-GR" smtClean="0"/>
              <a:t>25/9/2023</a:t>
            </a:fld>
            <a:endParaRPr lang="el-GR"/>
          </a:p>
        </p:txBody>
      </p:sp>
      <p:sp>
        <p:nvSpPr>
          <p:cNvPr id="5" name="Footer Placeholder 4">
            <a:extLst>
              <a:ext uri="{FF2B5EF4-FFF2-40B4-BE49-F238E27FC236}">
                <a16:creationId xmlns:a16="http://schemas.microsoft.com/office/drawing/2014/main" id="{01432611-5A45-4E95-AE35-F5C7200056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A22DDA13-6CFA-49C3-819D-1AC2E9155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410FD-FD70-416D-B501-19460E02587D}" type="slidenum">
              <a:rPr lang="el-GR" smtClean="0"/>
              <a:t>‹#›</a:t>
            </a:fld>
            <a:endParaRPr lang="el-GR"/>
          </a:p>
        </p:txBody>
      </p:sp>
    </p:spTree>
    <p:extLst>
      <p:ext uri="{BB962C8B-B14F-4D97-AF65-F5344CB8AC3E}">
        <p14:creationId xmlns:p14="http://schemas.microsoft.com/office/powerpoint/2010/main" val="30363827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1A410FD-FD70-416D-B501-19460E02587D}"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4710051-0DC9-ED09-6786-70B3DB2DFF0B}"/>
              </a:ext>
            </a:extLst>
          </p:cNvPr>
          <p:cNvPicPr>
            <a:picLocks noChangeAspect="1"/>
          </p:cNvPicPr>
          <p:nvPr userDrawn="1"/>
        </p:nvPicPr>
        <p:blipFill>
          <a:blip r:embed="rId13"/>
          <a:stretch>
            <a:fillRect/>
          </a:stretch>
        </p:blipFill>
        <p:spPr>
          <a:xfrm>
            <a:off x="369792" y="243278"/>
            <a:ext cx="1864821" cy="536892"/>
          </a:xfrm>
          <a:prstGeom prst="rect">
            <a:avLst/>
          </a:prstGeom>
        </p:spPr>
      </p:pic>
      <p:sp>
        <p:nvSpPr>
          <p:cNvPr id="12" name="TextBox 11">
            <a:extLst>
              <a:ext uri="{FF2B5EF4-FFF2-40B4-BE49-F238E27FC236}">
                <a16:creationId xmlns:a16="http://schemas.microsoft.com/office/drawing/2014/main" id="{EAD64745-E23A-0D2C-65A4-62F11DCDF1E0}"/>
              </a:ext>
            </a:extLst>
          </p:cNvPr>
          <p:cNvSpPr txBox="1"/>
          <p:nvPr userDrawn="1"/>
        </p:nvSpPr>
        <p:spPr>
          <a:xfrm>
            <a:off x="44374" y="6502111"/>
            <a:ext cx="2582057" cy="276999"/>
          </a:xfrm>
          <a:prstGeom prst="rect">
            <a:avLst/>
          </a:prstGeom>
          <a:noFill/>
        </p:spPr>
        <p:txBody>
          <a:bodyPr wrap="square" rtlCol="0">
            <a:spAutoFit/>
          </a:bodyPr>
          <a:lstStyle/>
          <a:p>
            <a:r>
              <a:rPr lang="en-US" sz="1200" dirty="0">
                <a:solidFill>
                  <a:schemeClr val="bg1"/>
                </a:solidFill>
                <a:hlinkClick r:id="rId14">
                  <a:extLst>
                    <a:ext uri="{A12FA001-AC4F-418D-AE19-62706E023703}">
                      <ahyp:hlinkClr xmlns:ahyp="http://schemas.microsoft.com/office/drawing/2018/hyperlinkcolor" xmlns="" val="tx"/>
                    </a:ext>
                  </a:extLst>
                </a:hlinkClick>
              </a:rPr>
              <a:t>https://life-climamed.eu/home</a:t>
            </a:r>
            <a:r>
              <a:rPr lang="en-US" sz="1200" dirty="0">
                <a:solidFill>
                  <a:schemeClr val="bg1"/>
                </a:solidFill>
              </a:rPr>
              <a:t> </a:t>
            </a:r>
            <a:endParaRPr lang="el-GR" sz="1200" dirty="0">
              <a:solidFill>
                <a:schemeClr val="bg1"/>
              </a:solidFill>
            </a:endParaRPr>
          </a:p>
        </p:txBody>
      </p:sp>
    </p:spTree>
    <p:extLst>
      <p:ext uri="{BB962C8B-B14F-4D97-AF65-F5344CB8AC3E}">
        <p14:creationId xmlns:p14="http://schemas.microsoft.com/office/powerpoint/2010/main" val="216071308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life-climamed.eu/home"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environsolutions.wordpress.com/2015/03/26/carbon-footprint-our-individual-contribution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68AC-87F1-46EF-9900-1E7DBDD38260}"/>
              </a:ext>
            </a:extLst>
          </p:cNvPr>
          <p:cNvSpPr>
            <a:spLocks noGrp="1"/>
          </p:cNvSpPr>
          <p:nvPr>
            <p:ph type="ctrTitle"/>
          </p:nvPr>
        </p:nvSpPr>
        <p:spPr>
          <a:xfrm>
            <a:off x="2571960" y="1751278"/>
            <a:ext cx="8915399" cy="2216874"/>
          </a:xfrm>
        </p:spPr>
        <p:txBody>
          <a:bodyP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t/>
            </a:r>
            <a:br>
              <a:rPr kumimoji="0" lang="el-GR" sz="1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br>
            <a:endParaRPr kumimoji="0" lang="el-GR" sz="24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3" name="Subtitle 2">
            <a:extLst>
              <a:ext uri="{FF2B5EF4-FFF2-40B4-BE49-F238E27FC236}">
                <a16:creationId xmlns:a16="http://schemas.microsoft.com/office/drawing/2014/main" id="{7873D27E-DD8D-453A-8454-9C48BA1EEC92}"/>
              </a:ext>
            </a:extLst>
          </p:cNvPr>
          <p:cNvSpPr>
            <a:spLocks noGrp="1"/>
          </p:cNvSpPr>
          <p:nvPr>
            <p:ph type="subTitle" idx="1"/>
          </p:nvPr>
        </p:nvSpPr>
        <p:spPr>
          <a:xfrm>
            <a:off x="9207544" y="5548004"/>
            <a:ext cx="2984456" cy="954107"/>
          </a:xfrm>
        </p:spPr>
        <p:txBody>
          <a:bodyPr>
            <a:normAutofit/>
          </a:bodyPr>
          <a:lstStyle/>
          <a:p>
            <a:pPr algn="r">
              <a:spcBef>
                <a:spcPts val="0"/>
              </a:spcBef>
            </a:pPr>
            <a:r>
              <a:rPr lang="en-US" sz="1400" b="1" dirty="0">
                <a:solidFill>
                  <a:srgbClr val="00B050"/>
                </a:solidFill>
                <a:latin typeface="Cambria" panose="02040503050406030204" pitchFamily="18" charset="0"/>
                <a:ea typeface="Cambria" panose="02040503050406030204" pitchFamily="18" charset="0"/>
              </a:rPr>
              <a:t> </a:t>
            </a:r>
          </a:p>
          <a:p>
            <a:pPr algn="r">
              <a:spcBef>
                <a:spcPts val="0"/>
              </a:spcBef>
            </a:pPr>
            <a:r>
              <a:rPr lang="en-US" sz="2000" dirty="0">
                <a:latin typeface="Cambria" panose="02040503050406030204" pitchFamily="18" charset="0"/>
                <a:ea typeface="Cambria" panose="02040503050406030204" pitchFamily="18" charset="0"/>
              </a:rPr>
              <a:t> </a:t>
            </a:r>
            <a:endParaRPr lang="el-GR" sz="20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120558A-3E93-458F-8EDA-90A2F6A0ED5F}"/>
              </a:ext>
            </a:extLst>
          </p:cNvPr>
          <p:cNvSpPr txBox="1"/>
          <p:nvPr/>
        </p:nvSpPr>
        <p:spPr>
          <a:xfrm>
            <a:off x="44374" y="6502111"/>
            <a:ext cx="2582057" cy="276999"/>
          </a:xfrm>
          <a:prstGeom prst="rect">
            <a:avLst/>
          </a:prstGeom>
          <a:noFill/>
        </p:spPr>
        <p:txBody>
          <a:bodyPr wrap="square" rtlCol="0">
            <a:spAutoFit/>
          </a:bodyPr>
          <a:lstStyle/>
          <a:p>
            <a:r>
              <a:rPr lang="en-US" sz="1200" dirty="0">
                <a:solidFill>
                  <a:schemeClr val="bg1"/>
                </a:solidFill>
                <a:hlinkClick r:id="rId2">
                  <a:extLst>
                    <a:ext uri="{A12FA001-AC4F-418D-AE19-62706E023703}">
                      <ahyp:hlinkClr xmlns:ahyp="http://schemas.microsoft.com/office/drawing/2018/hyperlinkcolor" xmlns="" val="tx"/>
                    </a:ext>
                  </a:extLst>
                </a:hlinkClick>
              </a:rPr>
              <a:t>https://life-climamed.eu/home</a:t>
            </a:r>
            <a:r>
              <a:rPr lang="en-US" sz="1200" dirty="0">
                <a:solidFill>
                  <a:schemeClr val="bg1"/>
                </a:solidFill>
              </a:rPr>
              <a:t> </a:t>
            </a:r>
            <a:endParaRPr lang="el-GR" sz="1200" dirty="0">
              <a:solidFill>
                <a:schemeClr val="bg1"/>
              </a:solidFill>
            </a:endParaRPr>
          </a:p>
        </p:txBody>
      </p:sp>
      <p:sp>
        <p:nvSpPr>
          <p:cNvPr id="10" name="TextBox 9">
            <a:extLst>
              <a:ext uri="{FF2B5EF4-FFF2-40B4-BE49-F238E27FC236}">
                <a16:creationId xmlns:a16="http://schemas.microsoft.com/office/drawing/2014/main" id="{17EEBB8B-AE4A-D4DC-8CF7-6B98C4474F9D}"/>
              </a:ext>
            </a:extLst>
          </p:cNvPr>
          <p:cNvSpPr txBox="1"/>
          <p:nvPr/>
        </p:nvSpPr>
        <p:spPr>
          <a:xfrm>
            <a:off x="3112982" y="4624674"/>
            <a:ext cx="6094562" cy="923330"/>
          </a:xfrm>
          <a:prstGeom prst="rect">
            <a:avLst/>
          </a:prstGeom>
          <a:noFill/>
        </p:spPr>
        <p:txBody>
          <a:bodyPr wrap="square">
            <a:spAutoFit/>
          </a:bodyPr>
          <a:lstStyle/>
          <a:p>
            <a:pPr algn="ct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Innovative technologies for climate change mitigation by Mediterranean agricultural sector</a:t>
            </a:r>
            <a: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18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Clima</a:t>
            </a: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MED</a:t>
            </a:r>
            <a: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r>
            <a:b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b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LIFE17 CCM/GR/000087 </a:t>
            </a:r>
            <a:endParaRPr lang="en-US" dirty="0"/>
          </a:p>
        </p:txBody>
      </p:sp>
      <p:sp>
        <p:nvSpPr>
          <p:cNvPr id="12" name="TextBox 11">
            <a:extLst>
              <a:ext uri="{FF2B5EF4-FFF2-40B4-BE49-F238E27FC236}">
                <a16:creationId xmlns:a16="http://schemas.microsoft.com/office/drawing/2014/main" id="{28086B80-77B2-0841-877D-3518C0014567}"/>
              </a:ext>
            </a:extLst>
          </p:cNvPr>
          <p:cNvSpPr txBox="1"/>
          <p:nvPr/>
        </p:nvSpPr>
        <p:spPr>
          <a:xfrm>
            <a:off x="3112982" y="2025949"/>
            <a:ext cx="6094562" cy="1754326"/>
          </a:xfrm>
          <a:prstGeom prst="rect">
            <a:avLst/>
          </a:prstGeom>
          <a:noFill/>
        </p:spPr>
        <p:txBody>
          <a:bodyPr wrap="square">
            <a:spAutoFit/>
          </a:bodyPr>
          <a:lstStyle/>
          <a:p>
            <a:pPr algn="ctr"/>
            <a:r>
              <a:rPr kumimoji="0" lang="en-US" sz="36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Calibri" panose="020F0502020204030204" pitchFamily="34" charset="0"/>
              </a:rPr>
              <a:t>Farm to Fork Strategy</a:t>
            </a:r>
            <a:r>
              <a:rPr kumimoji="0" lang="el-GR" sz="36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Calibri" panose="020F0502020204030204" pitchFamily="34" charset="0"/>
              </a:rPr>
              <a:t> /</a:t>
            </a:r>
          </a:p>
          <a:p>
            <a:pPr algn="ctr"/>
            <a:r>
              <a:rPr kumimoji="0" lang="en-US" sz="36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Calibri" panose="020F0502020204030204" pitchFamily="34" charset="0"/>
              </a:rPr>
              <a:t> </a:t>
            </a:r>
            <a:r>
              <a:rPr lang="el-GR" sz="3600"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l-GR" sz="3600" b="1" dirty="0">
                <a:latin typeface="Cambria" panose="02040503050406030204" pitchFamily="18" charset="0"/>
                <a:ea typeface="Cambria" panose="02040503050406030204" pitchFamily="18" charset="0"/>
                <a:cs typeface="Calibri" panose="020F0502020204030204" pitchFamily="34" charset="0"/>
              </a:rPr>
              <a:t>Από το Αγρόκτημα στο Πιάτο</a:t>
            </a:r>
            <a:endParaRPr lang="en-US" sz="3600" b="1"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3623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DC5D-0A06-4CC7-A275-860BF4891D36}"/>
              </a:ext>
            </a:extLst>
          </p:cNvPr>
          <p:cNvSpPr>
            <a:spLocks noGrp="1"/>
          </p:cNvSpPr>
          <p:nvPr>
            <p:ph type="title"/>
          </p:nvPr>
        </p:nvSpPr>
        <p:spPr/>
        <p:txBody>
          <a:bodyPr>
            <a:normAutofit/>
          </a:bodyPr>
          <a:lstStyle/>
          <a:p>
            <a:pPr algn="ctr"/>
            <a:r>
              <a:rPr lang="el-GR" sz="4400" dirty="0"/>
              <a:t>Βιώσιμη Κατανάλωση Τροφίμων</a:t>
            </a:r>
          </a:p>
        </p:txBody>
      </p:sp>
      <p:sp>
        <p:nvSpPr>
          <p:cNvPr id="3" name="Content Placeholder 2">
            <a:extLst>
              <a:ext uri="{FF2B5EF4-FFF2-40B4-BE49-F238E27FC236}">
                <a16:creationId xmlns:a16="http://schemas.microsoft.com/office/drawing/2014/main" id="{AF8E144E-56F9-4451-A614-F9245BBC9934}"/>
              </a:ext>
            </a:extLst>
          </p:cNvPr>
          <p:cNvSpPr>
            <a:spLocks noGrp="1"/>
          </p:cNvSpPr>
          <p:nvPr>
            <p:ph idx="1"/>
          </p:nvPr>
        </p:nvSpPr>
        <p:spPr/>
        <p:txBody>
          <a:bodyPr>
            <a:normAutofit fontScale="92500" lnSpcReduction="10000"/>
          </a:bodyPr>
          <a:lstStyle/>
          <a:p>
            <a:pPr algn="just">
              <a:lnSpc>
                <a:spcPct val="120000"/>
              </a:lnSpc>
              <a:spcBef>
                <a:spcPts val="0"/>
              </a:spcBef>
              <a:spcAft>
                <a:spcPts val="0"/>
              </a:spcAft>
            </a:pPr>
            <a:r>
              <a:rPr lang="el-GR" sz="1900" b="1" dirty="0"/>
              <a:t>Αλλαγές στην διατροφή</a:t>
            </a:r>
          </a:p>
          <a:p>
            <a:pPr algn="just">
              <a:lnSpc>
                <a:spcPct val="120000"/>
              </a:lnSpc>
              <a:spcBef>
                <a:spcPts val="0"/>
              </a:spcBef>
              <a:spcAft>
                <a:spcPts val="0"/>
              </a:spcAft>
            </a:pPr>
            <a:endParaRPr lang="en-US" sz="1900" dirty="0"/>
          </a:p>
          <a:p>
            <a:pPr algn="just">
              <a:lnSpc>
                <a:spcPct val="120000"/>
              </a:lnSpc>
              <a:spcBef>
                <a:spcPts val="0"/>
              </a:spcBef>
              <a:spcAft>
                <a:spcPts val="0"/>
              </a:spcAft>
            </a:pPr>
            <a:r>
              <a:rPr lang="el-GR" sz="1900" dirty="0"/>
              <a:t>Το τρέχον μοτίβο κατανάλωσης τροφίμων δεν είναι βιώσιμο από περιβαλλοντικής άποψης και από άποψη υγείας. Η μέση κατανάλωση κόκκινου κρέατος, λιπών και σακχάρων στην ΕΕ υπερβαίνει τα συνιστάμενα επίπεδα, οδηγώντας σε αύξηση των επιπέδων παχυσαρκίας και θανάτων που προκαλούνται από ανθυγιεινές τις δίαιτες.</a:t>
            </a:r>
          </a:p>
          <a:p>
            <a:pPr algn="just">
              <a:lnSpc>
                <a:spcPct val="120000"/>
              </a:lnSpc>
              <a:spcBef>
                <a:spcPts val="0"/>
              </a:spcBef>
              <a:spcAft>
                <a:spcPts val="0"/>
              </a:spcAft>
            </a:pPr>
            <a:endParaRPr lang="el-GR" sz="1900" dirty="0"/>
          </a:p>
          <a:p>
            <a:pPr algn="just">
              <a:lnSpc>
                <a:spcPct val="120000"/>
              </a:lnSpc>
              <a:spcBef>
                <a:spcPts val="0"/>
              </a:spcBef>
              <a:spcAft>
                <a:spcPts val="0"/>
              </a:spcAft>
            </a:pPr>
            <a:r>
              <a:rPr lang="el-GR" sz="1900" dirty="0"/>
              <a:t>Η δημιουργία ενός περιβάλλοντος που διευκολύνει τις υγιεινές και βιώσιμες επιλογές μπορεί να βοηθήσει στην αλλαγή σε μια διατροφή που περιλαμβάνει επαρκείς μερίδες φρούτων, λαχανικών, οσπρίων και ξηρών καρπών. Αυτό μπορεί να ανακουφίσει την κατάσταση της υγείας των καταναλωτών καθώς μειώνεται σημαντικά ο κίνδυνος σοβαρών ασθενειών και ιδιαίτερα καρδιαγγειακών. Οι φυτικές δίαιτες έχουν επίσης το όφελος της μείωσης των κατά κεφαλήν περιβαλλοντικών επιπτώσεων.</a:t>
            </a:r>
            <a:endParaRPr lang="en-US" sz="1900" dirty="0"/>
          </a:p>
          <a:p>
            <a:endParaRPr lang="en-US" sz="1800" dirty="0"/>
          </a:p>
        </p:txBody>
      </p:sp>
    </p:spTree>
    <p:extLst>
      <p:ext uri="{BB962C8B-B14F-4D97-AF65-F5344CB8AC3E}">
        <p14:creationId xmlns:p14="http://schemas.microsoft.com/office/powerpoint/2010/main" val="261879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DC5D-0A06-4CC7-A275-860BF4891D36}"/>
              </a:ext>
            </a:extLst>
          </p:cNvPr>
          <p:cNvSpPr>
            <a:spLocks noGrp="1"/>
          </p:cNvSpPr>
          <p:nvPr>
            <p:ph type="title"/>
          </p:nvPr>
        </p:nvSpPr>
        <p:spPr/>
        <p:txBody>
          <a:bodyPr>
            <a:normAutofit/>
          </a:bodyPr>
          <a:lstStyle/>
          <a:p>
            <a:pPr algn="ctr"/>
            <a:r>
              <a:rPr lang="el-GR" sz="4400" dirty="0"/>
              <a:t>Βιώσιμη Κατανάλωση Τροφίμων</a:t>
            </a:r>
          </a:p>
        </p:txBody>
      </p:sp>
      <p:sp>
        <p:nvSpPr>
          <p:cNvPr id="3" name="Content Placeholder 2">
            <a:extLst>
              <a:ext uri="{FF2B5EF4-FFF2-40B4-BE49-F238E27FC236}">
                <a16:creationId xmlns:a16="http://schemas.microsoft.com/office/drawing/2014/main" id="{AF8E144E-56F9-4451-A614-F9245BBC9934}"/>
              </a:ext>
            </a:extLst>
          </p:cNvPr>
          <p:cNvSpPr>
            <a:spLocks noGrp="1"/>
          </p:cNvSpPr>
          <p:nvPr>
            <p:ph idx="1"/>
          </p:nvPr>
        </p:nvSpPr>
        <p:spPr/>
        <p:txBody>
          <a:bodyPr>
            <a:normAutofit fontScale="92500" lnSpcReduction="20000"/>
          </a:bodyPr>
          <a:lstStyle/>
          <a:p>
            <a:pPr algn="just">
              <a:lnSpc>
                <a:spcPct val="120000"/>
              </a:lnSpc>
              <a:spcBef>
                <a:spcPts val="0"/>
              </a:spcBef>
              <a:spcAft>
                <a:spcPts val="0"/>
              </a:spcAft>
            </a:pPr>
            <a:r>
              <a:rPr lang="el-GR" sz="1900" b="1" dirty="0"/>
              <a:t>Απώλεια τροφίμων</a:t>
            </a:r>
            <a:endParaRPr lang="en-US" sz="1900" b="1" dirty="0"/>
          </a:p>
          <a:p>
            <a:pPr algn="just">
              <a:lnSpc>
                <a:spcPct val="120000"/>
              </a:lnSpc>
              <a:spcBef>
                <a:spcPts val="0"/>
              </a:spcBef>
              <a:spcAft>
                <a:spcPts val="0"/>
              </a:spcAft>
            </a:pPr>
            <a:endParaRPr lang="el-GR" sz="1900" dirty="0"/>
          </a:p>
          <a:p>
            <a:pPr algn="just">
              <a:lnSpc>
                <a:spcPct val="120000"/>
              </a:lnSpc>
              <a:spcBef>
                <a:spcPts val="0"/>
              </a:spcBef>
              <a:spcAft>
                <a:spcPts val="0"/>
              </a:spcAft>
            </a:pPr>
            <a:r>
              <a:rPr lang="el-GR" sz="1900" dirty="0"/>
              <a:t>Η μείωση της σπατάλης τροφίμων μεταφράζεται σε εξοικονόμηση πόρων για τους καταναλωτές, προστασία των φυσικών πόρων και πρόληψη των εκπομπών αερίων του θερμοκηπίου από της χωματερές. Η Επιτροπή της ΕΕ στοχεύει να μειώσει την κατά κεφαλήν σπατάλη τροφίμων κατά 50%. Η ποσοτικοποίηση και η παρακολούθηση της σπατάλης τροφίμων μπορεί να βοηθήσει στην εξερεύνηση τρόπων πρόληψής τους.</a:t>
            </a:r>
            <a:endParaRPr lang="en-US" sz="1900" dirty="0"/>
          </a:p>
          <a:p>
            <a:pPr algn="just">
              <a:lnSpc>
                <a:spcPct val="120000"/>
              </a:lnSpc>
              <a:spcBef>
                <a:spcPts val="0"/>
              </a:spcBef>
              <a:spcAft>
                <a:spcPts val="0"/>
              </a:spcAft>
            </a:pPr>
            <a:endParaRPr lang="el-GR" sz="1900" dirty="0"/>
          </a:p>
          <a:p>
            <a:pPr algn="just">
              <a:lnSpc>
                <a:spcPct val="130000"/>
              </a:lnSpc>
              <a:spcBef>
                <a:spcPts val="0"/>
              </a:spcBef>
              <a:spcAft>
                <a:spcPts val="0"/>
              </a:spcAft>
            </a:pPr>
            <a:r>
              <a:rPr lang="el-GR" sz="1900" dirty="0"/>
              <a:t>Ο ποσοτικός προσδιορισμός της απώλειας τροφίμων μπορεί να βοηθήσει στον καθορισμό μετρήσιμων στόχων, στην παρακολούθηση της προόδου και στην αξιολόγηση της αποτελεσματικότητας των μέτρων που λαμβάνονται. Τα δεδομένα που παρέχονται από τη μέτρηση της απώλειας τροφίμων μπορούν να προσφέρουν πληροφορίες σχετικά με τα σημεία και τους λόγους όπου γίνεται η σπατάλη τροφίμων ώστε να διευκολυνθεί η λήψη πολιτικών αποφάσεων.</a:t>
            </a:r>
          </a:p>
          <a:p>
            <a:endParaRPr lang="en-US" sz="1800" dirty="0"/>
          </a:p>
        </p:txBody>
      </p:sp>
    </p:spTree>
    <p:extLst>
      <p:ext uri="{BB962C8B-B14F-4D97-AF65-F5344CB8AC3E}">
        <p14:creationId xmlns:p14="http://schemas.microsoft.com/office/powerpoint/2010/main" val="2770007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9F21-156F-4A4C-A1C4-617F4EECF6B6}"/>
              </a:ext>
            </a:extLst>
          </p:cNvPr>
          <p:cNvSpPr>
            <a:spLocks noGrp="1"/>
          </p:cNvSpPr>
          <p:nvPr>
            <p:ph type="title"/>
          </p:nvPr>
        </p:nvSpPr>
        <p:spPr/>
        <p:txBody>
          <a:bodyPr>
            <a:normAutofit/>
          </a:bodyPr>
          <a:lstStyle/>
          <a:p>
            <a:pPr algn="ctr"/>
            <a:r>
              <a:rPr lang="el-GR" sz="4400" dirty="0"/>
              <a:t>Διαφανείς Πληροφορίες και Επισήμανση</a:t>
            </a:r>
          </a:p>
        </p:txBody>
      </p:sp>
      <p:sp>
        <p:nvSpPr>
          <p:cNvPr id="3" name="Content Placeholder 2">
            <a:extLst>
              <a:ext uri="{FF2B5EF4-FFF2-40B4-BE49-F238E27FC236}">
                <a16:creationId xmlns:a16="http://schemas.microsoft.com/office/drawing/2014/main" id="{4533B5C0-6CED-418E-B16A-E84422EEF9EE}"/>
              </a:ext>
            </a:extLst>
          </p:cNvPr>
          <p:cNvSpPr>
            <a:spLocks noGrp="1"/>
          </p:cNvSpPr>
          <p:nvPr>
            <p:ph idx="1"/>
          </p:nvPr>
        </p:nvSpPr>
        <p:spPr>
          <a:xfrm>
            <a:off x="1097280" y="1845734"/>
            <a:ext cx="10058400" cy="4307640"/>
          </a:xfrm>
        </p:spPr>
        <p:txBody>
          <a:bodyPr>
            <a:normAutofit/>
          </a:bodyPr>
          <a:lstStyle/>
          <a:p>
            <a:pPr algn="just"/>
            <a:r>
              <a:rPr lang="el-GR" dirty="0"/>
              <a:t>Η στρατηγική Farm </a:t>
            </a:r>
            <a:r>
              <a:rPr lang="el-GR" dirty="0" err="1"/>
              <a:t>to</a:t>
            </a:r>
            <a:r>
              <a:rPr lang="el-GR" dirty="0"/>
              <a:t> </a:t>
            </a:r>
            <a:r>
              <a:rPr lang="el-GR" dirty="0" err="1"/>
              <a:t>Fork</a:t>
            </a:r>
            <a:r>
              <a:rPr lang="el-GR" dirty="0"/>
              <a:t> </a:t>
            </a:r>
            <a:r>
              <a:rPr lang="el-GR" b="1" i="1" dirty="0">
                <a:solidFill>
                  <a:srgbClr val="C00000"/>
                </a:solidFill>
              </a:rPr>
              <a:t>υποστηρίζει τη διαφανή και αξιόπιστη πληροφόρηση σχετικά με τα προϊόντα διατροφής</a:t>
            </a:r>
            <a:r>
              <a:rPr lang="el-GR" dirty="0"/>
              <a:t>, συμπεριλαμβανομένου του περιβαλλοντικού τους αποτυπώματος, ώστε να μπορούν οι καταναλωτές να κάνουν συνειδητές επιλογές. Οι αλλαγές στην επισήμανση των τροφίμων ενδέχεται να υποστούν διάφορες αλλαγές που εξετάζονται επί του παρόντος:</a:t>
            </a:r>
          </a:p>
          <a:p>
            <a:pPr algn="just"/>
            <a:r>
              <a:rPr lang="el-GR" b="1" dirty="0">
                <a:solidFill>
                  <a:srgbClr val="2486A1"/>
                </a:solidFill>
              </a:rPr>
              <a:t>Ιχνηλασιμότητα</a:t>
            </a:r>
            <a:r>
              <a:rPr lang="el-GR" dirty="0">
                <a:solidFill>
                  <a:srgbClr val="2486A1"/>
                </a:solidFill>
              </a:rPr>
              <a:t>: </a:t>
            </a:r>
            <a:r>
              <a:rPr lang="el-GR" dirty="0"/>
              <a:t>Η επισήμανση των τροφίμων παρέχει πληροφορίες σχετικά με την προέλευση ενός προϊόντος, τις μεθόδους που χρησιμοποιούνται στην παραγωγή και τα σχετικά στοιχεία της αλυσίδας εφοδιασμού.</a:t>
            </a:r>
          </a:p>
          <a:p>
            <a:pPr algn="just"/>
            <a:r>
              <a:rPr lang="el-GR" b="1" dirty="0">
                <a:solidFill>
                  <a:srgbClr val="2486A1"/>
                </a:solidFill>
              </a:rPr>
              <a:t>Διατροφική επισήμανση</a:t>
            </a:r>
            <a:r>
              <a:rPr lang="el-GR" dirty="0">
                <a:solidFill>
                  <a:srgbClr val="2486A1"/>
                </a:solidFill>
              </a:rPr>
              <a:t>: </a:t>
            </a:r>
            <a:r>
              <a:rPr lang="el-GR" dirty="0"/>
              <a:t>Πληροφορίες σχετικά με το προφίλ υγιεινής των τροφίμων, όπως η περιεκτικότητα σε άλατα, ζάχαρη και λιπαρά των προϊόντων διατροφής, για να βοηθήσουν τους καταναλωτές να κάνουν πιο υγιεινές επιλογές</a:t>
            </a:r>
          </a:p>
        </p:txBody>
      </p:sp>
    </p:spTree>
    <p:extLst>
      <p:ext uri="{BB962C8B-B14F-4D97-AF65-F5344CB8AC3E}">
        <p14:creationId xmlns:p14="http://schemas.microsoft.com/office/powerpoint/2010/main" val="153547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9F21-156F-4A4C-A1C4-617F4EECF6B6}"/>
              </a:ext>
            </a:extLst>
          </p:cNvPr>
          <p:cNvSpPr>
            <a:spLocks noGrp="1"/>
          </p:cNvSpPr>
          <p:nvPr>
            <p:ph type="title"/>
          </p:nvPr>
        </p:nvSpPr>
        <p:spPr/>
        <p:txBody>
          <a:bodyPr>
            <a:normAutofit/>
          </a:bodyPr>
          <a:lstStyle/>
          <a:p>
            <a:pPr algn="ctr"/>
            <a:r>
              <a:rPr lang="el-GR" sz="4400" dirty="0"/>
              <a:t>Διαφανείς Πληροφορίες και Επισήμανση</a:t>
            </a:r>
          </a:p>
        </p:txBody>
      </p:sp>
      <p:sp>
        <p:nvSpPr>
          <p:cNvPr id="3" name="Content Placeholder 2">
            <a:extLst>
              <a:ext uri="{FF2B5EF4-FFF2-40B4-BE49-F238E27FC236}">
                <a16:creationId xmlns:a16="http://schemas.microsoft.com/office/drawing/2014/main" id="{4533B5C0-6CED-418E-B16A-E84422EEF9EE}"/>
              </a:ext>
            </a:extLst>
          </p:cNvPr>
          <p:cNvSpPr>
            <a:spLocks noGrp="1"/>
          </p:cNvSpPr>
          <p:nvPr>
            <p:ph idx="1"/>
          </p:nvPr>
        </p:nvSpPr>
        <p:spPr>
          <a:xfrm>
            <a:off x="1021080" y="1879600"/>
            <a:ext cx="10058400" cy="4307640"/>
          </a:xfrm>
        </p:spPr>
        <p:txBody>
          <a:bodyPr>
            <a:normAutofit/>
          </a:bodyPr>
          <a:lstStyle/>
          <a:p>
            <a:pPr algn="just">
              <a:lnSpc>
                <a:spcPct val="100000"/>
              </a:lnSpc>
              <a:spcBef>
                <a:spcPts val="0"/>
              </a:spcBef>
              <a:spcAft>
                <a:spcPts val="0"/>
              </a:spcAft>
            </a:pPr>
            <a:r>
              <a:rPr lang="el-GR" b="1" dirty="0">
                <a:solidFill>
                  <a:srgbClr val="2486A1"/>
                </a:solidFill>
              </a:rPr>
              <a:t>Ετικέτες βιωσιμότητας: </a:t>
            </a:r>
            <a:r>
              <a:rPr lang="el-GR" dirty="0"/>
              <a:t>Οι καταναλωτές με προτιμήσεις για τη βιωσιμότητα είναι σε θέση να κάνουν επιλογές και να υποστηρίζουν προϊόντα με βάση τις προτιμήσεις τους. Τα οικολογικά σήματα, η βιολογική πιστοποίηση ή οι πληροφορίες για το αποτύπωμα άνθρακα είναι μερικά παραδείγματα</a:t>
            </a:r>
            <a:r>
              <a:rPr lang="el-GR" dirty="0" smtClean="0"/>
              <a:t>.</a:t>
            </a:r>
            <a:endParaRPr lang="en-US" dirty="0" smtClean="0"/>
          </a:p>
          <a:p>
            <a:pPr algn="just">
              <a:lnSpc>
                <a:spcPct val="100000"/>
              </a:lnSpc>
              <a:spcBef>
                <a:spcPts val="0"/>
              </a:spcBef>
              <a:spcAft>
                <a:spcPts val="0"/>
              </a:spcAft>
            </a:pPr>
            <a:endParaRPr lang="el-GR" dirty="0"/>
          </a:p>
          <a:p>
            <a:pPr algn="just">
              <a:lnSpc>
                <a:spcPct val="100000"/>
              </a:lnSpc>
              <a:spcBef>
                <a:spcPts val="0"/>
              </a:spcBef>
              <a:spcAft>
                <a:spcPts val="0"/>
              </a:spcAft>
            </a:pPr>
            <a:r>
              <a:rPr lang="el-GR" b="1" dirty="0">
                <a:solidFill>
                  <a:srgbClr val="2486A1"/>
                </a:solidFill>
              </a:rPr>
              <a:t>Σήμανση ημερομηνίας: </a:t>
            </a:r>
            <a:r>
              <a:rPr lang="el-GR" dirty="0"/>
              <a:t>Εξετάζεται επίσης η αναθεώρηση των κανόνων της ΕΕ για την αλλαγή της νομοθεσίας για τη σήμανση ημερομηνίας στην προσπάθεια μείωσης της σπατάλης </a:t>
            </a:r>
            <a:r>
              <a:rPr lang="el-GR" dirty="0" smtClean="0"/>
              <a:t>τροφίμων</a:t>
            </a:r>
            <a:r>
              <a:rPr lang="en-US" dirty="0" smtClean="0"/>
              <a:t>.</a:t>
            </a:r>
          </a:p>
          <a:p>
            <a:pPr algn="just">
              <a:lnSpc>
                <a:spcPct val="100000"/>
              </a:lnSpc>
              <a:spcBef>
                <a:spcPts val="0"/>
              </a:spcBef>
              <a:spcAft>
                <a:spcPts val="0"/>
              </a:spcAft>
            </a:pPr>
            <a:endParaRPr lang="el-GR" dirty="0"/>
          </a:p>
          <a:p>
            <a:pPr algn="just">
              <a:lnSpc>
                <a:spcPct val="100000"/>
              </a:lnSpc>
              <a:spcBef>
                <a:spcPts val="0"/>
              </a:spcBef>
              <a:spcAft>
                <a:spcPts val="0"/>
              </a:spcAft>
            </a:pPr>
            <a:r>
              <a:rPr lang="el-GR" b="1" dirty="0">
                <a:solidFill>
                  <a:srgbClr val="2486A1"/>
                </a:solidFill>
              </a:rPr>
              <a:t>Αποθήκευση και χρήση: </a:t>
            </a:r>
            <a:r>
              <a:rPr lang="el-GR" dirty="0"/>
              <a:t>πληροφορίες για την αποθήκευση και τη χρήση ενός προϊόντος μπορούν να βοηθήσουν τους καταναλωτές να διαχειρίζονται καλύτερα τα προϊόντα τους, μειώνοντας τη σπατάλη τροφίμων.</a:t>
            </a:r>
          </a:p>
        </p:txBody>
      </p:sp>
    </p:spTree>
    <p:extLst>
      <p:ext uri="{BB962C8B-B14F-4D97-AF65-F5344CB8AC3E}">
        <p14:creationId xmlns:p14="http://schemas.microsoft.com/office/powerpoint/2010/main" val="333125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400" dirty="0"/>
              <a:t>Συνεισφορά </a:t>
            </a:r>
            <a:r>
              <a:rPr lang="el-GR" sz="4400" dirty="0" err="1"/>
              <a:t>γεωργοκτηνοτρόφων</a:t>
            </a:r>
            <a:endParaRPr lang="en-US" sz="4400" dirty="0"/>
          </a:p>
        </p:txBody>
      </p:sp>
      <p:sp>
        <p:nvSpPr>
          <p:cNvPr id="3" name="Content Placeholder 2"/>
          <p:cNvSpPr>
            <a:spLocks noGrp="1"/>
          </p:cNvSpPr>
          <p:nvPr>
            <p:ph idx="1"/>
          </p:nvPr>
        </p:nvSpPr>
        <p:spPr>
          <a:xfrm>
            <a:off x="556591" y="1845734"/>
            <a:ext cx="10982739" cy="4535188"/>
          </a:xfrm>
        </p:spPr>
        <p:txBody>
          <a:bodyPr>
            <a:noAutofit/>
          </a:bodyPr>
          <a:lstStyle/>
          <a:p>
            <a:pPr marL="447675" indent="-447675" algn="just">
              <a:lnSpc>
                <a:spcPct val="120000"/>
              </a:lnSpc>
              <a:spcBef>
                <a:spcPts val="0"/>
              </a:spcBef>
              <a:spcAft>
                <a:spcPts val="0"/>
              </a:spcAft>
              <a:buFont typeface="Wingdings" panose="05000000000000000000" pitchFamily="2" charset="2"/>
              <a:buChar char="q"/>
            </a:pPr>
            <a:r>
              <a:rPr lang="el-GR" sz="2200" dirty="0"/>
              <a:t>Βελτίωση της υγείας του εδάφους μέσω πρακτικών όπως η κομποστοποίηση, η μειωμένη άροση και η </a:t>
            </a:r>
            <a:r>
              <a:rPr lang="el-GR" sz="2200" dirty="0" smtClean="0"/>
              <a:t>αμειψισπορά</a:t>
            </a:r>
            <a:r>
              <a:rPr lang="en-US" sz="2200" dirty="0" smtClean="0"/>
              <a:t>,</a:t>
            </a:r>
          </a:p>
          <a:p>
            <a:pPr marL="447675" indent="-447675" algn="just">
              <a:lnSpc>
                <a:spcPct val="120000"/>
              </a:lnSpc>
              <a:spcBef>
                <a:spcPts val="0"/>
              </a:spcBef>
              <a:spcAft>
                <a:spcPts val="0"/>
              </a:spcAft>
              <a:buFont typeface="Wingdings" panose="05000000000000000000" pitchFamily="2" charset="2"/>
              <a:buChar char="q"/>
            </a:pPr>
            <a:endParaRPr lang="el-GR" sz="1600" dirty="0"/>
          </a:p>
          <a:p>
            <a:pPr marL="447675" indent="-447675" algn="just">
              <a:lnSpc>
                <a:spcPct val="120000"/>
              </a:lnSpc>
              <a:spcBef>
                <a:spcPts val="0"/>
              </a:spcBef>
              <a:spcAft>
                <a:spcPts val="0"/>
              </a:spcAft>
              <a:buFont typeface="Wingdings" panose="05000000000000000000" pitchFamily="2" charset="2"/>
              <a:buChar char="q"/>
            </a:pPr>
            <a:r>
              <a:rPr lang="el-GR" sz="2200" dirty="0"/>
              <a:t>Προώθηση της ποικιλομορφία των καλλιεργειών μέσω της αμειψισποράς και της μικτής καλλιέργειας για ενίσχυση της ανθεκτικότητας και να μείωση των </a:t>
            </a:r>
            <a:r>
              <a:rPr lang="el-GR" sz="2200" dirty="0" smtClean="0"/>
              <a:t>κινδύνων</a:t>
            </a:r>
            <a:r>
              <a:rPr lang="en-US" sz="2200" dirty="0" smtClean="0"/>
              <a:t>,</a:t>
            </a:r>
          </a:p>
          <a:p>
            <a:pPr marL="447675" indent="-447675" algn="just">
              <a:lnSpc>
                <a:spcPct val="120000"/>
              </a:lnSpc>
              <a:spcBef>
                <a:spcPts val="0"/>
              </a:spcBef>
              <a:spcAft>
                <a:spcPts val="0"/>
              </a:spcAft>
              <a:buFont typeface="Wingdings" panose="05000000000000000000" pitchFamily="2" charset="2"/>
              <a:buChar char="q"/>
            </a:pPr>
            <a:endParaRPr lang="el-GR" sz="1600" dirty="0"/>
          </a:p>
          <a:p>
            <a:pPr marL="447675" indent="-447675" algn="just">
              <a:lnSpc>
                <a:spcPct val="120000"/>
              </a:lnSpc>
              <a:spcBef>
                <a:spcPts val="0"/>
              </a:spcBef>
              <a:spcAft>
                <a:spcPts val="0"/>
              </a:spcAft>
              <a:buFont typeface="Wingdings" panose="05000000000000000000" pitchFamily="2" charset="2"/>
              <a:buChar char="q"/>
            </a:pPr>
            <a:r>
              <a:rPr lang="el-GR" sz="2200" dirty="0"/>
              <a:t>Βελτιστοποίηση της χρήσης νερού, λιπασμάτων και φυτοφαρμάκων, μέσω της γεωργίας </a:t>
            </a:r>
            <a:r>
              <a:rPr lang="el-GR" sz="2200" dirty="0" smtClean="0"/>
              <a:t>ακριβείας</a:t>
            </a:r>
            <a:r>
              <a:rPr lang="en-US" sz="2200" dirty="0" smtClean="0"/>
              <a:t>,</a:t>
            </a:r>
          </a:p>
          <a:p>
            <a:pPr marL="447675" indent="-447675" algn="just">
              <a:lnSpc>
                <a:spcPct val="120000"/>
              </a:lnSpc>
              <a:spcBef>
                <a:spcPts val="0"/>
              </a:spcBef>
              <a:spcAft>
                <a:spcPts val="0"/>
              </a:spcAft>
              <a:buFont typeface="Wingdings" panose="05000000000000000000" pitchFamily="2" charset="2"/>
              <a:buChar char="q"/>
            </a:pPr>
            <a:endParaRPr lang="el-GR" sz="1600" dirty="0"/>
          </a:p>
          <a:p>
            <a:pPr marL="447675" indent="-447675" algn="just">
              <a:lnSpc>
                <a:spcPct val="120000"/>
              </a:lnSpc>
              <a:spcBef>
                <a:spcPts val="0"/>
              </a:spcBef>
              <a:spcAft>
                <a:spcPts val="0"/>
              </a:spcAft>
              <a:buFont typeface="Wingdings" panose="05000000000000000000" pitchFamily="2" charset="2"/>
              <a:buChar char="q"/>
            </a:pPr>
            <a:r>
              <a:rPr lang="el-GR" sz="2200" dirty="0"/>
              <a:t>Εφαρμογή συστημάτων ιχνηλασιμότητας για την παρακολούθηση της διαδρομής των </a:t>
            </a:r>
            <a:r>
              <a:rPr lang="el-GR" sz="2200" dirty="0" smtClean="0"/>
              <a:t>προϊόντων </a:t>
            </a:r>
            <a:r>
              <a:rPr lang="el-GR" sz="2200" dirty="0"/>
              <a:t>από το αγρόκτημα στον </a:t>
            </a:r>
            <a:r>
              <a:rPr lang="el-GR" sz="2200" dirty="0" smtClean="0"/>
              <a:t>καταναλωτή</a:t>
            </a:r>
            <a:r>
              <a:rPr lang="en-US" sz="2200" dirty="0"/>
              <a:t>,</a:t>
            </a:r>
            <a:endParaRPr lang="el-GR" sz="2200" dirty="0"/>
          </a:p>
        </p:txBody>
      </p:sp>
    </p:spTree>
    <p:extLst>
      <p:ext uri="{BB962C8B-B14F-4D97-AF65-F5344CB8AC3E}">
        <p14:creationId xmlns:p14="http://schemas.microsoft.com/office/powerpoint/2010/main" val="2658237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400" dirty="0"/>
              <a:t>Συνεισφορά </a:t>
            </a:r>
            <a:r>
              <a:rPr lang="el-GR" sz="4400" dirty="0" err="1"/>
              <a:t>γεωργοκτηνοτρόφων</a:t>
            </a:r>
            <a:endParaRPr lang="en-US" sz="4400" dirty="0"/>
          </a:p>
        </p:txBody>
      </p:sp>
      <p:sp>
        <p:nvSpPr>
          <p:cNvPr id="3" name="Content Placeholder 2"/>
          <p:cNvSpPr>
            <a:spLocks noGrp="1"/>
          </p:cNvSpPr>
          <p:nvPr>
            <p:ph idx="1"/>
          </p:nvPr>
        </p:nvSpPr>
        <p:spPr>
          <a:xfrm>
            <a:off x="1097280" y="1845734"/>
            <a:ext cx="10058400" cy="4535188"/>
          </a:xfrm>
        </p:spPr>
        <p:txBody>
          <a:bodyPr>
            <a:normAutofit/>
          </a:bodyPr>
          <a:lstStyle/>
          <a:p>
            <a:pPr marL="447675" indent="-447675" algn="just">
              <a:lnSpc>
                <a:spcPct val="120000"/>
              </a:lnSpc>
              <a:spcBef>
                <a:spcPts val="0"/>
              </a:spcBef>
              <a:spcAft>
                <a:spcPts val="0"/>
              </a:spcAft>
              <a:buFont typeface="Wingdings" panose="05000000000000000000" pitchFamily="2" charset="2"/>
              <a:buChar char="q"/>
            </a:pPr>
            <a:r>
              <a:rPr lang="el-GR" sz="2200" dirty="0" smtClean="0"/>
              <a:t>Χρήση </a:t>
            </a:r>
            <a:r>
              <a:rPr lang="el-GR" sz="2200" dirty="0"/>
              <a:t>της τεχνολογίας για παροχή πληροφοριών στους καταναλωτές σχετικά με την προέλευση και τις πρακτικές παραγωγής των τροφίμων </a:t>
            </a:r>
            <a:r>
              <a:rPr lang="el-GR" sz="2200" dirty="0" smtClean="0"/>
              <a:t>τους</a:t>
            </a:r>
            <a:r>
              <a:rPr lang="en-US" sz="2200" dirty="0"/>
              <a:t>,</a:t>
            </a:r>
            <a:endParaRPr lang="en-US" sz="2200" dirty="0" smtClean="0"/>
          </a:p>
          <a:p>
            <a:pPr marL="447675" indent="-447675" algn="just">
              <a:lnSpc>
                <a:spcPct val="120000"/>
              </a:lnSpc>
              <a:spcBef>
                <a:spcPts val="0"/>
              </a:spcBef>
              <a:spcAft>
                <a:spcPts val="0"/>
              </a:spcAft>
              <a:buFont typeface="Wingdings" panose="05000000000000000000" pitchFamily="2" charset="2"/>
              <a:buChar char="q"/>
            </a:pPr>
            <a:endParaRPr lang="el-GR" sz="2200" dirty="0"/>
          </a:p>
          <a:p>
            <a:pPr marL="447675" indent="-447675" algn="just">
              <a:lnSpc>
                <a:spcPct val="120000"/>
              </a:lnSpc>
              <a:spcBef>
                <a:spcPts val="0"/>
              </a:spcBef>
              <a:spcAft>
                <a:spcPts val="0"/>
              </a:spcAft>
              <a:buFont typeface="Wingdings" panose="05000000000000000000" pitchFamily="2" charset="2"/>
              <a:buChar char="q"/>
            </a:pPr>
            <a:r>
              <a:rPr lang="el-GR" sz="2200" dirty="0"/>
              <a:t>Ελαχιστοποίηση των απωλειών μετά τη συγκομιδή βελτιστοποιώντας τις πρακτικές αποθήκευσης και </a:t>
            </a:r>
            <a:r>
              <a:rPr lang="el-GR" sz="2200" dirty="0" smtClean="0"/>
              <a:t>μεταφοράς</a:t>
            </a:r>
            <a:r>
              <a:rPr lang="en-US" sz="2200" dirty="0" smtClean="0"/>
              <a:t>,</a:t>
            </a:r>
          </a:p>
          <a:p>
            <a:pPr marL="447675" indent="-447675" algn="just">
              <a:lnSpc>
                <a:spcPct val="120000"/>
              </a:lnSpc>
              <a:spcBef>
                <a:spcPts val="0"/>
              </a:spcBef>
              <a:spcAft>
                <a:spcPts val="0"/>
              </a:spcAft>
              <a:buFont typeface="Wingdings" panose="05000000000000000000" pitchFamily="2" charset="2"/>
              <a:buChar char="q"/>
            </a:pPr>
            <a:endParaRPr lang="el-GR" sz="2200" dirty="0"/>
          </a:p>
          <a:p>
            <a:pPr marL="447675" indent="-447675" algn="just">
              <a:lnSpc>
                <a:spcPct val="120000"/>
              </a:lnSpc>
              <a:spcBef>
                <a:spcPts val="0"/>
              </a:spcBef>
              <a:spcAft>
                <a:spcPts val="0"/>
              </a:spcAft>
              <a:buFont typeface="Wingdings" panose="05000000000000000000" pitchFamily="2" charset="2"/>
              <a:buChar char="q"/>
            </a:pPr>
            <a:r>
              <a:rPr lang="el-GR" sz="2200" dirty="0"/>
              <a:t>Δημιουργία προϊόντων προστιθέμενης αξίας ή δευτερογενείς αγορές για πλεονάζοντα </a:t>
            </a:r>
            <a:r>
              <a:rPr lang="el-GR" sz="2200" dirty="0" smtClean="0"/>
              <a:t>προϊόντα</a:t>
            </a:r>
            <a:r>
              <a:rPr lang="en-US" sz="2200" smtClean="0"/>
              <a:t>.</a:t>
            </a:r>
            <a:endParaRPr lang="en-US" sz="2200" dirty="0"/>
          </a:p>
        </p:txBody>
      </p:sp>
    </p:spTree>
    <p:extLst>
      <p:ext uri="{BB962C8B-B14F-4D97-AF65-F5344CB8AC3E}">
        <p14:creationId xmlns:p14="http://schemas.microsoft.com/office/powerpoint/2010/main" val="234098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30FF-1961-A034-ABB2-03AFD1C74084}"/>
              </a:ext>
            </a:extLst>
          </p:cNvPr>
          <p:cNvSpPr>
            <a:spLocks noGrp="1"/>
          </p:cNvSpPr>
          <p:nvPr>
            <p:ph type="title"/>
          </p:nvPr>
        </p:nvSpPr>
        <p:spPr/>
        <p:txBody>
          <a:bodyPr/>
          <a:lstStyle/>
          <a:p>
            <a:pPr algn="ctr"/>
            <a:r>
              <a:rPr lang="el-GR" sz="4400" dirty="0"/>
              <a:t>Στρατηγική ‘</a:t>
            </a:r>
            <a:r>
              <a:rPr lang="en-US" sz="4400" dirty="0"/>
              <a:t>Farm to Fork</a:t>
            </a:r>
            <a:r>
              <a:rPr lang="el-GR" dirty="0"/>
              <a:t>’</a:t>
            </a:r>
            <a:endParaRPr lang="en-US" dirty="0"/>
          </a:p>
        </p:txBody>
      </p:sp>
      <p:sp>
        <p:nvSpPr>
          <p:cNvPr id="3" name="Content Placeholder 2">
            <a:extLst>
              <a:ext uri="{FF2B5EF4-FFF2-40B4-BE49-F238E27FC236}">
                <a16:creationId xmlns:a16="http://schemas.microsoft.com/office/drawing/2014/main" id="{81D53512-5FD3-9D54-D4FB-4473802E8A8B}"/>
              </a:ext>
            </a:extLst>
          </p:cNvPr>
          <p:cNvSpPr>
            <a:spLocks noGrp="1"/>
          </p:cNvSpPr>
          <p:nvPr>
            <p:ph idx="1"/>
          </p:nvPr>
        </p:nvSpPr>
        <p:spPr>
          <a:xfrm>
            <a:off x="1351279" y="1898227"/>
            <a:ext cx="10058400" cy="4023360"/>
          </a:xfrm>
        </p:spPr>
        <p:txBody>
          <a:bodyPr>
            <a:noAutofit/>
          </a:bodyPr>
          <a:lstStyle/>
          <a:p>
            <a:pPr marL="271463" indent="-271463" algn="just">
              <a:lnSpc>
                <a:spcPct val="110000"/>
              </a:lnSpc>
              <a:spcBef>
                <a:spcPts val="0"/>
              </a:spcBef>
              <a:spcAft>
                <a:spcPts val="0"/>
              </a:spcAft>
              <a:buClr>
                <a:schemeClr val="accent2"/>
              </a:buClr>
              <a:buFont typeface="Wingdings" panose="05000000000000000000" pitchFamily="2" charset="2"/>
              <a:buChar char="q"/>
            </a:pPr>
            <a:r>
              <a:rPr lang="el-GR" sz="1700" dirty="0"/>
              <a:t>Αποτελεί βασικό στοιχείο της Ευρωπαϊκής Πράσινης Συμφωνίας</a:t>
            </a:r>
          </a:p>
          <a:p>
            <a:pPr marL="271463" indent="-271463" algn="just">
              <a:lnSpc>
                <a:spcPct val="110000"/>
              </a:lnSpc>
              <a:spcBef>
                <a:spcPts val="0"/>
              </a:spcBef>
              <a:spcAft>
                <a:spcPts val="0"/>
              </a:spcAft>
              <a:buClr>
                <a:schemeClr val="accent2"/>
              </a:buClr>
              <a:buFont typeface="Wingdings" panose="05000000000000000000" pitchFamily="2" charset="2"/>
              <a:buChar char="q"/>
            </a:pPr>
            <a:endParaRPr lang="el-GR" sz="1700" dirty="0"/>
          </a:p>
          <a:p>
            <a:pPr marL="271463" indent="-271463" algn="just">
              <a:lnSpc>
                <a:spcPct val="110000"/>
              </a:lnSpc>
              <a:spcBef>
                <a:spcPts val="0"/>
              </a:spcBef>
              <a:spcAft>
                <a:spcPts val="0"/>
              </a:spcAft>
              <a:buClr>
                <a:schemeClr val="accent2"/>
              </a:buClr>
              <a:buFont typeface="Wingdings" panose="05000000000000000000" pitchFamily="2" charset="2"/>
              <a:buChar char="q"/>
            </a:pPr>
            <a:r>
              <a:rPr lang="el-GR" sz="1700" dirty="0"/>
              <a:t> Στόχος είναι να μειωθούν οι εκπομπές αερίων του θερμοκηπίου για να επιτευχθεί ουδετερότητα αποτυπώματος άνθρακα έως το 2050 και να διασφαλιστεί η παραγωγή τροφίμων στη βάση της κοινωνικής, περιβαλλοντικής και οικονομικής σταθερότητας.</a:t>
            </a:r>
            <a:endParaRPr lang="en-US" sz="1700" dirty="0"/>
          </a:p>
          <a:p>
            <a:pPr marL="271463" lvl="1" indent="-271463" algn="just">
              <a:lnSpc>
                <a:spcPct val="110000"/>
              </a:lnSpc>
              <a:spcBef>
                <a:spcPts val="0"/>
              </a:spcBef>
              <a:spcAft>
                <a:spcPts val="0"/>
              </a:spcAft>
              <a:buClr>
                <a:schemeClr val="accent2"/>
              </a:buClr>
              <a:buFont typeface="Wingdings" panose="05000000000000000000" pitchFamily="2" charset="2"/>
              <a:buChar char="q"/>
            </a:pPr>
            <a:endParaRPr lang="el-GR" sz="1700" dirty="0"/>
          </a:p>
          <a:p>
            <a:pPr marL="271463" lvl="1" indent="-271463" algn="just">
              <a:lnSpc>
                <a:spcPct val="110000"/>
              </a:lnSpc>
              <a:spcBef>
                <a:spcPts val="0"/>
              </a:spcBef>
              <a:spcAft>
                <a:spcPts val="0"/>
              </a:spcAft>
              <a:buClr>
                <a:schemeClr val="accent2"/>
              </a:buClr>
              <a:buFont typeface="Wingdings" panose="05000000000000000000" pitchFamily="2" charset="2"/>
              <a:buChar char="q"/>
            </a:pPr>
            <a:r>
              <a:rPr lang="el-GR" sz="1700" dirty="0"/>
              <a:t>Απαιτεί τη αλλαγή ολόκληρου του συστήματος τροφίμων προς ένα</a:t>
            </a:r>
          </a:p>
          <a:p>
            <a:pPr marL="0" lvl="1" indent="0">
              <a:lnSpc>
                <a:spcPct val="110000"/>
              </a:lnSpc>
              <a:spcBef>
                <a:spcPts val="0"/>
              </a:spcBef>
              <a:spcAft>
                <a:spcPts val="0"/>
              </a:spcAft>
              <a:buClr>
                <a:srgbClr val="FFC000"/>
              </a:buClr>
              <a:buNone/>
            </a:pPr>
            <a:r>
              <a:rPr lang="el-GR" sz="1700" dirty="0"/>
              <a:t>          </a:t>
            </a:r>
            <a:r>
              <a:rPr lang="el-GR" sz="1700" b="1" i="1" dirty="0">
                <a:solidFill>
                  <a:schemeClr val="accent6"/>
                </a:solidFill>
              </a:rPr>
              <a:t>δίκαιο, </a:t>
            </a:r>
          </a:p>
          <a:p>
            <a:pPr marL="0" lvl="1" indent="0">
              <a:lnSpc>
                <a:spcPct val="110000"/>
              </a:lnSpc>
              <a:spcBef>
                <a:spcPts val="0"/>
              </a:spcBef>
              <a:spcAft>
                <a:spcPts val="0"/>
              </a:spcAft>
              <a:buClr>
                <a:srgbClr val="FFC000"/>
              </a:buClr>
              <a:buNone/>
            </a:pPr>
            <a:r>
              <a:rPr lang="el-GR" sz="1700" b="1" i="1" dirty="0">
                <a:solidFill>
                  <a:schemeClr val="accent2"/>
                </a:solidFill>
              </a:rPr>
              <a:t>                 </a:t>
            </a:r>
            <a:r>
              <a:rPr lang="el-GR" sz="1700" b="1" i="1" dirty="0">
                <a:solidFill>
                  <a:srgbClr val="C00000"/>
                </a:solidFill>
              </a:rPr>
              <a:t>υγιεινό </a:t>
            </a:r>
          </a:p>
          <a:p>
            <a:pPr marL="0" lvl="1" indent="0">
              <a:lnSpc>
                <a:spcPct val="110000"/>
              </a:lnSpc>
              <a:spcBef>
                <a:spcPts val="0"/>
              </a:spcBef>
              <a:spcAft>
                <a:spcPts val="0"/>
              </a:spcAft>
              <a:buClr>
                <a:srgbClr val="FFC000"/>
              </a:buClr>
              <a:buNone/>
            </a:pPr>
            <a:r>
              <a:rPr lang="el-GR" sz="1700" b="1" i="1" dirty="0">
                <a:solidFill>
                  <a:schemeClr val="accent2"/>
                </a:solidFill>
              </a:rPr>
              <a:t>                      </a:t>
            </a:r>
            <a:r>
              <a:rPr lang="el-GR" sz="1700" b="1" i="1" dirty="0">
                <a:solidFill>
                  <a:srgbClr val="2486A1"/>
                </a:solidFill>
              </a:rPr>
              <a:t>και φιλικό </a:t>
            </a:r>
          </a:p>
          <a:p>
            <a:pPr marL="0" lvl="1" indent="0">
              <a:lnSpc>
                <a:spcPct val="110000"/>
              </a:lnSpc>
              <a:spcBef>
                <a:spcPts val="0"/>
              </a:spcBef>
              <a:spcAft>
                <a:spcPts val="0"/>
              </a:spcAft>
              <a:buClr>
                <a:srgbClr val="FFC000"/>
              </a:buClr>
              <a:buNone/>
            </a:pPr>
            <a:r>
              <a:rPr lang="el-GR" sz="1700" b="1" i="1" dirty="0">
                <a:solidFill>
                  <a:schemeClr val="accent2"/>
                </a:solidFill>
              </a:rPr>
              <a:t> </a:t>
            </a:r>
          </a:p>
          <a:p>
            <a:pPr marL="0" lvl="1" indent="0">
              <a:lnSpc>
                <a:spcPct val="110000"/>
              </a:lnSpc>
              <a:spcBef>
                <a:spcPts val="0"/>
              </a:spcBef>
              <a:spcAft>
                <a:spcPts val="0"/>
              </a:spcAft>
              <a:buClr>
                <a:srgbClr val="FFC000"/>
              </a:buClr>
              <a:buNone/>
            </a:pPr>
            <a:r>
              <a:rPr lang="el-GR" sz="1700" b="1" i="1" dirty="0">
                <a:solidFill>
                  <a:schemeClr val="accent2"/>
                </a:solidFill>
              </a:rPr>
              <a:t> προς το περιβάλλον σύστημα τροφίμων.</a:t>
            </a:r>
            <a:r>
              <a:rPr lang="el-GR" sz="1700" dirty="0">
                <a:solidFill>
                  <a:schemeClr val="accent2"/>
                </a:solidFill>
              </a:rPr>
              <a:t> </a:t>
            </a:r>
          </a:p>
        </p:txBody>
      </p:sp>
      <p:pic>
        <p:nvPicPr>
          <p:cNvPr id="6" name="Picture 5">
            <a:extLst>
              <a:ext uri="{FF2B5EF4-FFF2-40B4-BE49-F238E27FC236}">
                <a16:creationId xmlns:a16="http://schemas.microsoft.com/office/drawing/2014/main" id="{A8752611-1046-45C4-9D3C-672AA2BBED19}"/>
              </a:ext>
            </a:extLst>
          </p:cNvPr>
          <p:cNvPicPr>
            <a:picLocks noChangeAspect="1"/>
          </p:cNvPicPr>
          <p:nvPr/>
        </p:nvPicPr>
        <p:blipFill>
          <a:blip r:embed="rId3"/>
          <a:stretch>
            <a:fillRect/>
          </a:stretch>
        </p:blipFill>
        <p:spPr>
          <a:xfrm>
            <a:off x="8437131" y="3615266"/>
            <a:ext cx="2132655" cy="21326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6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5280" y="252690"/>
            <a:ext cx="11244214" cy="5885643"/>
          </a:xfrm>
          <a:prstGeom prst="rect">
            <a:avLst/>
          </a:prstGeom>
        </p:spPr>
      </p:pic>
    </p:spTree>
    <p:extLst>
      <p:ext uri="{BB962C8B-B14F-4D97-AF65-F5344CB8AC3E}">
        <p14:creationId xmlns:p14="http://schemas.microsoft.com/office/powerpoint/2010/main" val="1697664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30FF-1961-A034-ABB2-03AFD1C74084}"/>
              </a:ext>
            </a:extLst>
          </p:cNvPr>
          <p:cNvSpPr>
            <a:spLocks noGrp="1"/>
          </p:cNvSpPr>
          <p:nvPr>
            <p:ph type="title"/>
          </p:nvPr>
        </p:nvSpPr>
        <p:spPr/>
        <p:txBody>
          <a:bodyPr>
            <a:normAutofit/>
          </a:bodyPr>
          <a:lstStyle/>
          <a:p>
            <a:pPr algn="ctr"/>
            <a:r>
              <a:rPr lang="el-GR" sz="4400" dirty="0"/>
              <a:t>Στρατηγική ‘</a:t>
            </a:r>
            <a:r>
              <a:rPr lang="en-US" sz="4400" dirty="0"/>
              <a:t>Farm to Fork</a:t>
            </a:r>
            <a:r>
              <a:rPr lang="el-GR" sz="4400" dirty="0"/>
              <a:t>’</a:t>
            </a:r>
            <a:endParaRPr lang="en-US" sz="4400" dirty="0"/>
          </a:p>
        </p:txBody>
      </p:sp>
      <p:sp>
        <p:nvSpPr>
          <p:cNvPr id="3" name="Content Placeholder 2">
            <a:extLst>
              <a:ext uri="{FF2B5EF4-FFF2-40B4-BE49-F238E27FC236}">
                <a16:creationId xmlns:a16="http://schemas.microsoft.com/office/drawing/2014/main" id="{81D53512-5FD3-9D54-D4FB-4473802E8A8B}"/>
              </a:ext>
            </a:extLst>
          </p:cNvPr>
          <p:cNvSpPr>
            <a:spLocks noGrp="1"/>
          </p:cNvSpPr>
          <p:nvPr>
            <p:ph idx="1"/>
          </p:nvPr>
        </p:nvSpPr>
        <p:spPr>
          <a:xfrm>
            <a:off x="1097280" y="1906693"/>
            <a:ext cx="10058400" cy="4023360"/>
          </a:xfrm>
        </p:spPr>
        <p:txBody>
          <a:bodyPr>
            <a:noAutofit/>
          </a:bodyPr>
          <a:lstStyle/>
          <a:p>
            <a:pPr>
              <a:lnSpc>
                <a:spcPct val="110000"/>
              </a:lnSpc>
              <a:spcBef>
                <a:spcPts val="0"/>
              </a:spcBef>
              <a:spcAft>
                <a:spcPts val="0"/>
              </a:spcAft>
            </a:pPr>
            <a:r>
              <a:rPr lang="el-GR" sz="1700" b="1" i="1" dirty="0">
                <a:solidFill>
                  <a:srgbClr val="C00000"/>
                </a:solidFill>
              </a:rPr>
              <a:t>Στόχοι της στρατηγικής η μετάβαση σε ένα βιώσιμο σύστημα τροφίμων το οποίο:</a:t>
            </a:r>
          </a:p>
          <a:p>
            <a:pPr>
              <a:lnSpc>
                <a:spcPct val="110000"/>
              </a:lnSpc>
              <a:spcBef>
                <a:spcPts val="0"/>
              </a:spcBef>
              <a:spcAft>
                <a:spcPts val="0"/>
              </a:spcAft>
            </a:pPr>
            <a:endParaRPr lang="el-GR" sz="800" dirty="0"/>
          </a:p>
          <a:p>
            <a:pPr marL="719138" lvl="1" indent="-363538" algn="just">
              <a:lnSpc>
                <a:spcPct val="110000"/>
              </a:lnSpc>
              <a:spcBef>
                <a:spcPts val="0"/>
              </a:spcBef>
              <a:spcAft>
                <a:spcPts val="0"/>
              </a:spcAft>
              <a:buClr>
                <a:srgbClr val="FFC000"/>
              </a:buClr>
              <a:buFont typeface="Wingdings" panose="05000000000000000000" pitchFamily="2" charset="2"/>
              <a:buChar char="q"/>
              <a:tabLst>
                <a:tab pos="627063" algn="l"/>
              </a:tabLst>
            </a:pPr>
            <a:r>
              <a:rPr lang="el-GR" sz="1700" dirty="0"/>
              <a:t>Θα έχει ουδέτερο ή θετικό περιβαλλοντικό αντίκτυπο.</a:t>
            </a:r>
          </a:p>
          <a:p>
            <a:pPr marL="719138" lvl="1" indent="-363538" algn="just">
              <a:lnSpc>
                <a:spcPct val="110000"/>
              </a:lnSpc>
              <a:spcBef>
                <a:spcPts val="0"/>
              </a:spcBef>
              <a:spcAft>
                <a:spcPts val="0"/>
              </a:spcAft>
              <a:buClr>
                <a:srgbClr val="FFC000"/>
              </a:buClr>
              <a:buFont typeface="Wingdings" panose="05000000000000000000" pitchFamily="2" charset="2"/>
              <a:buChar char="q"/>
              <a:tabLst>
                <a:tab pos="627063" algn="l"/>
              </a:tabLst>
            </a:pPr>
            <a:endParaRPr lang="el-GR" sz="1700" dirty="0"/>
          </a:p>
          <a:p>
            <a:pPr marL="719138" lvl="1" indent="-363538" algn="just">
              <a:lnSpc>
                <a:spcPct val="110000"/>
              </a:lnSpc>
              <a:spcBef>
                <a:spcPts val="0"/>
              </a:spcBef>
              <a:spcAft>
                <a:spcPts val="0"/>
              </a:spcAft>
              <a:buClr>
                <a:srgbClr val="FFC000"/>
              </a:buClr>
              <a:buFont typeface="Wingdings" panose="05000000000000000000" pitchFamily="2" charset="2"/>
              <a:buChar char="q"/>
              <a:tabLst>
                <a:tab pos="627063" algn="l"/>
              </a:tabLst>
            </a:pPr>
            <a:r>
              <a:rPr lang="el-GR" sz="1700" dirty="0"/>
              <a:t>Θα συμβάλλει στον μετριασμό της κλιματικής αλλαγής και στις επιπτώσεις της.</a:t>
            </a:r>
          </a:p>
          <a:p>
            <a:pPr marL="719138" lvl="1" indent="-363538" algn="just">
              <a:lnSpc>
                <a:spcPct val="110000"/>
              </a:lnSpc>
              <a:spcBef>
                <a:spcPts val="0"/>
              </a:spcBef>
              <a:spcAft>
                <a:spcPts val="0"/>
              </a:spcAft>
              <a:buClr>
                <a:srgbClr val="FFC000"/>
              </a:buClr>
              <a:buFont typeface="Wingdings" panose="05000000000000000000" pitchFamily="2" charset="2"/>
              <a:buChar char="q"/>
              <a:tabLst>
                <a:tab pos="627063" algn="l"/>
              </a:tabLst>
            </a:pPr>
            <a:endParaRPr lang="el-GR" sz="1700" dirty="0"/>
          </a:p>
          <a:p>
            <a:pPr marL="719138" lvl="1" indent="-363538" algn="just">
              <a:lnSpc>
                <a:spcPct val="110000"/>
              </a:lnSpc>
              <a:spcBef>
                <a:spcPts val="0"/>
              </a:spcBef>
              <a:spcAft>
                <a:spcPts val="0"/>
              </a:spcAft>
              <a:buClr>
                <a:srgbClr val="FFC000"/>
              </a:buClr>
              <a:buFont typeface="Wingdings" panose="05000000000000000000" pitchFamily="2" charset="2"/>
              <a:buChar char="q"/>
              <a:tabLst>
                <a:tab pos="627063" algn="l"/>
              </a:tabLst>
            </a:pPr>
            <a:r>
              <a:rPr lang="el-GR" sz="1700" dirty="0"/>
              <a:t>Θα συμβάλει στην αναστροφή της απώλειας βιοποικιλότητας.</a:t>
            </a:r>
          </a:p>
          <a:p>
            <a:pPr marL="719138" lvl="1" indent="-363538" algn="just">
              <a:lnSpc>
                <a:spcPct val="110000"/>
              </a:lnSpc>
              <a:spcBef>
                <a:spcPts val="0"/>
              </a:spcBef>
              <a:spcAft>
                <a:spcPts val="0"/>
              </a:spcAft>
              <a:buClr>
                <a:srgbClr val="FFC000"/>
              </a:buClr>
              <a:buFont typeface="Wingdings" panose="05000000000000000000" pitchFamily="2" charset="2"/>
              <a:buChar char="q"/>
              <a:tabLst>
                <a:tab pos="627063" algn="l"/>
              </a:tabLst>
            </a:pPr>
            <a:endParaRPr lang="el-GR" sz="1700" dirty="0"/>
          </a:p>
          <a:p>
            <a:pPr marL="719138" lvl="1" indent="-363538" algn="just">
              <a:lnSpc>
                <a:spcPct val="110000"/>
              </a:lnSpc>
              <a:spcBef>
                <a:spcPts val="0"/>
              </a:spcBef>
              <a:spcAft>
                <a:spcPts val="0"/>
              </a:spcAft>
              <a:buClr>
                <a:srgbClr val="FFC000"/>
              </a:buClr>
              <a:buFont typeface="Wingdings" panose="05000000000000000000" pitchFamily="2" charset="2"/>
              <a:buChar char="q"/>
              <a:tabLst>
                <a:tab pos="627063" algn="l"/>
              </a:tabLst>
            </a:pPr>
            <a:r>
              <a:rPr lang="el-GR" sz="1700" dirty="0"/>
              <a:t>Θα προάγει την επισιτιστική ασφάλεια, τη διατροφή και τη δημόσια υγεία, διασφαλίζοντας ότι όλοι έχουν πρόσβαση σε επαρκή, ασφαλή, θρεπτικά και βιώσιμα τρόφιμα.</a:t>
            </a:r>
          </a:p>
          <a:p>
            <a:pPr marL="719138" lvl="1" indent="-363538" algn="just">
              <a:lnSpc>
                <a:spcPct val="110000"/>
              </a:lnSpc>
              <a:spcBef>
                <a:spcPts val="0"/>
              </a:spcBef>
              <a:spcAft>
                <a:spcPts val="0"/>
              </a:spcAft>
              <a:buClr>
                <a:srgbClr val="FFC000"/>
              </a:buClr>
              <a:buFont typeface="Wingdings" panose="05000000000000000000" pitchFamily="2" charset="2"/>
              <a:buChar char="q"/>
              <a:tabLst>
                <a:tab pos="627063" algn="l"/>
              </a:tabLst>
            </a:pPr>
            <a:endParaRPr lang="el-GR" sz="1700" dirty="0"/>
          </a:p>
          <a:p>
            <a:pPr marL="719138" lvl="1" indent="-363538" algn="just">
              <a:lnSpc>
                <a:spcPct val="110000"/>
              </a:lnSpc>
              <a:spcBef>
                <a:spcPts val="0"/>
              </a:spcBef>
              <a:spcAft>
                <a:spcPts val="0"/>
              </a:spcAft>
              <a:buClr>
                <a:srgbClr val="FFC000"/>
              </a:buClr>
              <a:buFont typeface="Wingdings" panose="05000000000000000000" pitchFamily="2" charset="2"/>
              <a:buChar char="q"/>
              <a:tabLst>
                <a:tab pos="627063" algn="l"/>
              </a:tabLst>
            </a:pPr>
            <a:r>
              <a:rPr lang="el-GR" sz="1700" dirty="0"/>
              <a:t>Θα διατηρεί τα τρόφιμα προσιτά σε οικονομικό επίπεδο, ενισχύοντας την ανταγωνιστικότητα του τομέα εφοδιασμού της ΕΕ και προάγοντας το δίκαιο εμπόριο.</a:t>
            </a:r>
            <a:endParaRPr lang="en-US" sz="1700" dirty="0"/>
          </a:p>
        </p:txBody>
      </p:sp>
    </p:spTree>
    <p:extLst>
      <p:ext uri="{BB962C8B-B14F-4D97-AF65-F5344CB8AC3E}">
        <p14:creationId xmlns:p14="http://schemas.microsoft.com/office/powerpoint/2010/main" val="124818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2486-E294-DFB3-854E-3FFEF2245670}"/>
              </a:ext>
            </a:extLst>
          </p:cNvPr>
          <p:cNvSpPr>
            <a:spLocks noGrp="1"/>
          </p:cNvSpPr>
          <p:nvPr>
            <p:ph type="title"/>
          </p:nvPr>
        </p:nvSpPr>
        <p:spPr/>
        <p:txBody>
          <a:bodyPr>
            <a:normAutofit/>
          </a:bodyPr>
          <a:lstStyle/>
          <a:p>
            <a:pPr algn="ctr"/>
            <a:r>
              <a:rPr lang="en-US" sz="4400" dirty="0"/>
              <a:t>Farm to Fork: </a:t>
            </a:r>
            <a:r>
              <a:rPr lang="el-GR" sz="4400" dirty="0"/>
              <a:t>Στόχοι</a:t>
            </a:r>
            <a:endParaRPr lang="en-US" sz="4400" dirty="0"/>
          </a:p>
        </p:txBody>
      </p:sp>
      <p:pic>
        <p:nvPicPr>
          <p:cNvPr id="5" name="Picture 4">
            <a:extLst>
              <a:ext uri="{FF2B5EF4-FFF2-40B4-BE49-F238E27FC236}">
                <a16:creationId xmlns:a16="http://schemas.microsoft.com/office/drawing/2014/main" id="{ED4F192F-1A20-4F5C-B121-FA8A2A0815CC}"/>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407804" y="1942074"/>
            <a:ext cx="1059812" cy="1839951"/>
          </a:xfrm>
          <a:prstGeom prst="rect">
            <a:avLst/>
          </a:prstGeom>
        </p:spPr>
      </p:pic>
      <p:pic>
        <p:nvPicPr>
          <p:cNvPr id="7" name="Picture 6">
            <a:extLst>
              <a:ext uri="{FF2B5EF4-FFF2-40B4-BE49-F238E27FC236}">
                <a16:creationId xmlns:a16="http://schemas.microsoft.com/office/drawing/2014/main" id="{1A66222B-C3EF-40AE-8514-5403D0CDB0A3}"/>
              </a:ext>
            </a:extLst>
          </p:cNvPr>
          <p:cNvPicPr>
            <a:picLocks noChangeAspect="1"/>
          </p:cNvPicPr>
          <p:nvPr/>
        </p:nvPicPr>
        <p:blipFill>
          <a:blip r:embed="rId5">
            <a:duotone>
              <a:schemeClr val="accent1">
                <a:shade val="45000"/>
                <a:satMod val="135000"/>
              </a:schemeClr>
              <a:prstClr val="white"/>
            </a:duotone>
          </a:blip>
          <a:stretch>
            <a:fillRect/>
          </a:stretch>
        </p:blipFill>
        <p:spPr>
          <a:xfrm>
            <a:off x="6273259" y="1872427"/>
            <a:ext cx="1905000" cy="1905000"/>
          </a:xfrm>
          <a:prstGeom prst="rect">
            <a:avLst/>
          </a:prstGeom>
        </p:spPr>
      </p:pic>
      <p:pic>
        <p:nvPicPr>
          <p:cNvPr id="9" name="Picture 8">
            <a:extLst>
              <a:ext uri="{FF2B5EF4-FFF2-40B4-BE49-F238E27FC236}">
                <a16:creationId xmlns:a16="http://schemas.microsoft.com/office/drawing/2014/main" id="{EF80C399-FE6D-4D89-A67A-C1BEDDF06428}"/>
              </a:ext>
            </a:extLst>
          </p:cNvPr>
          <p:cNvPicPr>
            <a:picLocks noChangeAspect="1"/>
          </p:cNvPicPr>
          <p:nvPr/>
        </p:nvPicPr>
        <p:blipFill>
          <a:blip r:embed="rId6">
            <a:duotone>
              <a:schemeClr val="accent5">
                <a:shade val="45000"/>
                <a:satMod val="135000"/>
              </a:schemeClr>
              <a:prstClr val="white"/>
            </a:duotone>
          </a:blip>
          <a:stretch>
            <a:fillRect/>
          </a:stretch>
        </p:blipFill>
        <p:spPr>
          <a:xfrm>
            <a:off x="9245886" y="2155315"/>
            <a:ext cx="1619123" cy="1619123"/>
          </a:xfrm>
          <a:prstGeom prst="rect">
            <a:avLst/>
          </a:prstGeom>
        </p:spPr>
      </p:pic>
      <p:pic>
        <p:nvPicPr>
          <p:cNvPr id="10" name="Picture 9">
            <a:extLst>
              <a:ext uri="{FF2B5EF4-FFF2-40B4-BE49-F238E27FC236}">
                <a16:creationId xmlns:a16="http://schemas.microsoft.com/office/drawing/2014/main" id="{A12C5764-731B-4974-A677-ACC7B9960DAF}"/>
              </a:ext>
            </a:extLst>
          </p:cNvPr>
          <p:cNvPicPr>
            <a:picLocks noChangeAspect="1"/>
          </p:cNvPicPr>
          <p:nvPr/>
        </p:nvPicPr>
        <p:blipFill>
          <a:blip r:embed="rId7">
            <a:duotone>
              <a:schemeClr val="bg2">
                <a:shade val="45000"/>
                <a:satMod val="135000"/>
              </a:schemeClr>
              <a:prstClr val="white"/>
            </a:duotone>
          </a:blip>
          <a:stretch>
            <a:fillRect/>
          </a:stretch>
        </p:blipFill>
        <p:spPr>
          <a:xfrm>
            <a:off x="3504651" y="1974437"/>
            <a:ext cx="1700981" cy="1700981"/>
          </a:xfrm>
          <a:prstGeom prst="rect">
            <a:avLst/>
          </a:prstGeom>
        </p:spPr>
      </p:pic>
      <p:graphicFrame>
        <p:nvGraphicFramePr>
          <p:cNvPr id="11" name="Table 11">
            <a:extLst>
              <a:ext uri="{FF2B5EF4-FFF2-40B4-BE49-F238E27FC236}">
                <a16:creationId xmlns:a16="http://schemas.microsoft.com/office/drawing/2014/main" id="{09632022-7BBB-493C-9C18-C38763A37F10}"/>
              </a:ext>
            </a:extLst>
          </p:cNvPr>
          <p:cNvGraphicFramePr>
            <a:graphicFrameLocks noGrp="1"/>
          </p:cNvGraphicFramePr>
          <p:nvPr>
            <p:extLst>
              <p:ext uri="{D42A27DB-BD31-4B8C-83A1-F6EECF244321}">
                <p14:modId xmlns:p14="http://schemas.microsoft.com/office/powerpoint/2010/main" val="2346995249"/>
              </p:ext>
            </p:extLst>
          </p:nvPr>
        </p:nvGraphicFramePr>
        <p:xfrm>
          <a:off x="791312" y="3986739"/>
          <a:ext cx="10364368" cy="2321560"/>
        </p:xfrm>
        <a:graphic>
          <a:graphicData uri="http://schemas.openxmlformats.org/drawingml/2006/table">
            <a:tbl>
              <a:tblPr firstRow="1" bandRow="1">
                <a:tableStyleId>{5C22544A-7EE6-4342-B048-85BDC9FD1C3A}</a:tableStyleId>
              </a:tblPr>
              <a:tblGrid>
                <a:gridCol w="2355013">
                  <a:extLst>
                    <a:ext uri="{9D8B030D-6E8A-4147-A177-3AD203B41FA5}">
                      <a16:colId xmlns:a16="http://schemas.microsoft.com/office/drawing/2014/main" val="185385984"/>
                    </a:ext>
                  </a:extLst>
                </a:gridCol>
                <a:gridCol w="2625212">
                  <a:extLst>
                    <a:ext uri="{9D8B030D-6E8A-4147-A177-3AD203B41FA5}">
                      <a16:colId xmlns:a16="http://schemas.microsoft.com/office/drawing/2014/main" val="431286628"/>
                    </a:ext>
                  </a:extLst>
                </a:gridCol>
                <a:gridCol w="2969342">
                  <a:extLst>
                    <a:ext uri="{9D8B030D-6E8A-4147-A177-3AD203B41FA5}">
                      <a16:colId xmlns:a16="http://schemas.microsoft.com/office/drawing/2014/main" val="3609906913"/>
                    </a:ext>
                  </a:extLst>
                </a:gridCol>
                <a:gridCol w="2414801">
                  <a:extLst>
                    <a:ext uri="{9D8B030D-6E8A-4147-A177-3AD203B41FA5}">
                      <a16:colId xmlns:a16="http://schemas.microsoft.com/office/drawing/2014/main" val="2499888224"/>
                    </a:ext>
                  </a:extLst>
                </a:gridCol>
              </a:tblGrid>
              <a:tr h="370840">
                <a:tc>
                  <a:txBody>
                    <a:bodyPr/>
                    <a:lstStyle/>
                    <a:p>
                      <a:pPr algn="ctr"/>
                      <a:r>
                        <a:rPr lang="el-GR" sz="1800" dirty="0">
                          <a:solidFill>
                            <a:schemeClr val="tx2">
                              <a:lumMod val="75000"/>
                            </a:schemeClr>
                          </a:solidFill>
                          <a:latin typeface="Cambria" panose="02040503050406030204" pitchFamily="18" charset="0"/>
                          <a:ea typeface="Cambria" panose="02040503050406030204" pitchFamily="18" charset="0"/>
                        </a:rPr>
                        <a:t>Περιβαλλοντικό </a:t>
                      </a:r>
                    </a:p>
                    <a:p>
                      <a:pPr algn="ctr"/>
                      <a:r>
                        <a:rPr lang="el-GR" sz="1800" dirty="0">
                          <a:solidFill>
                            <a:schemeClr val="tx2">
                              <a:lumMod val="75000"/>
                            </a:schemeClr>
                          </a:solidFill>
                          <a:latin typeface="Cambria" panose="02040503050406030204" pitchFamily="18" charset="0"/>
                          <a:ea typeface="Cambria" panose="02040503050406030204" pitchFamily="18" charset="0"/>
                        </a:rPr>
                        <a:t>Αντίκτυπο</a:t>
                      </a:r>
                      <a:endParaRPr lang="en-US" sz="1800" dirty="0">
                        <a:solidFill>
                          <a:schemeClr val="tx2">
                            <a:lumMod val="75000"/>
                          </a:schemeClr>
                        </a:solidFill>
                        <a:latin typeface="Cambria" panose="02040503050406030204" pitchFamily="18" charset="0"/>
                        <a:ea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l-GR" sz="1800" dirty="0">
                          <a:solidFill>
                            <a:schemeClr val="tx2">
                              <a:lumMod val="75000"/>
                            </a:schemeClr>
                          </a:solidFill>
                          <a:latin typeface="Cambria" panose="02040503050406030204" pitchFamily="18" charset="0"/>
                          <a:ea typeface="Cambria" panose="02040503050406030204" pitchFamily="18" charset="0"/>
                        </a:rPr>
                        <a:t>Παγκόσμια </a:t>
                      </a:r>
                    </a:p>
                    <a:p>
                      <a:pPr algn="ctr"/>
                      <a:r>
                        <a:rPr lang="el-GR" sz="1800" dirty="0">
                          <a:solidFill>
                            <a:schemeClr val="tx2">
                              <a:lumMod val="75000"/>
                            </a:schemeClr>
                          </a:solidFill>
                          <a:latin typeface="Cambria" panose="02040503050406030204" pitchFamily="18" charset="0"/>
                          <a:ea typeface="Cambria" panose="02040503050406030204" pitchFamily="18" charset="0"/>
                        </a:rPr>
                        <a:t>Μετάβαση</a:t>
                      </a:r>
                      <a:endParaRPr lang="en-US" sz="1800" dirty="0">
                        <a:solidFill>
                          <a:schemeClr val="tx2">
                            <a:lumMod val="75000"/>
                          </a:schemeClr>
                        </a:solidFill>
                        <a:latin typeface="Cambria" panose="02040503050406030204" pitchFamily="18" charset="0"/>
                        <a:ea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l-GR" sz="1800" dirty="0">
                          <a:solidFill>
                            <a:schemeClr val="tx2">
                              <a:lumMod val="75000"/>
                            </a:schemeClr>
                          </a:solidFill>
                          <a:latin typeface="Cambria" panose="02040503050406030204" pitchFamily="18" charset="0"/>
                          <a:ea typeface="Cambria" panose="02040503050406030204" pitchFamily="18" charset="0"/>
                        </a:rPr>
                        <a:t>Νέες ευκαιρίες</a:t>
                      </a:r>
                      <a:endParaRPr lang="en-US" sz="1800" dirty="0">
                        <a:solidFill>
                          <a:schemeClr val="tx2">
                            <a:lumMod val="75000"/>
                          </a:schemeClr>
                        </a:solidFill>
                        <a:latin typeface="Cambria" panose="02040503050406030204" pitchFamily="18" charset="0"/>
                        <a:ea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l-GR" sz="1800" dirty="0">
                          <a:solidFill>
                            <a:schemeClr val="tx2">
                              <a:lumMod val="75000"/>
                            </a:schemeClr>
                          </a:solidFill>
                          <a:latin typeface="Cambria" panose="02040503050406030204" pitchFamily="18" charset="0"/>
                          <a:ea typeface="Cambria" panose="02040503050406030204" pitchFamily="18" charset="0"/>
                        </a:rPr>
                        <a:t>Ελαστικότητα</a:t>
                      </a:r>
                      <a:endParaRPr lang="en-US" sz="1800" dirty="0">
                        <a:solidFill>
                          <a:schemeClr val="tx2">
                            <a:lumMod val="75000"/>
                          </a:schemeClr>
                        </a:solidFill>
                        <a:latin typeface="Cambria" panose="02040503050406030204" pitchFamily="18" charset="0"/>
                        <a:ea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586168268"/>
                  </a:ext>
                </a:extLst>
              </a:tr>
              <a:tr h="370840">
                <a:tc>
                  <a:txBody>
                    <a:bodyPr/>
                    <a:lstStyle/>
                    <a:p>
                      <a:pPr algn="ctr"/>
                      <a:endParaRPr lang="en-US" sz="1800" dirty="0">
                        <a:solidFill>
                          <a:schemeClr val="tx2">
                            <a:lumMod val="75000"/>
                          </a:schemeClr>
                        </a:solidFill>
                        <a:latin typeface="Cambria" panose="02040503050406030204" pitchFamily="18" charset="0"/>
                        <a:ea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800" dirty="0">
                        <a:solidFill>
                          <a:schemeClr val="tx2">
                            <a:lumMod val="75000"/>
                          </a:schemeClr>
                        </a:solidFill>
                        <a:latin typeface="Cambria" panose="02040503050406030204" pitchFamily="18" charset="0"/>
                        <a:ea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800" dirty="0">
                        <a:solidFill>
                          <a:schemeClr val="tx2">
                            <a:lumMod val="75000"/>
                          </a:schemeClr>
                        </a:solidFill>
                        <a:latin typeface="Cambria" panose="02040503050406030204" pitchFamily="18" charset="0"/>
                        <a:ea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800" dirty="0">
                        <a:solidFill>
                          <a:schemeClr val="tx2">
                            <a:lumMod val="75000"/>
                          </a:schemeClr>
                        </a:solidFill>
                        <a:latin typeface="Cambria" panose="02040503050406030204" pitchFamily="18" charset="0"/>
                        <a:ea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75164961"/>
                  </a:ext>
                </a:extLst>
              </a:tr>
              <a:tr h="370840">
                <a:tc>
                  <a:txBody>
                    <a:bodyPr/>
                    <a:lstStyle/>
                    <a:p>
                      <a:pPr algn="ctr"/>
                      <a:r>
                        <a:rPr lang="el-GR" sz="1600" dirty="0">
                          <a:latin typeface="Cambria" panose="02040503050406030204" pitchFamily="18" charset="0"/>
                          <a:ea typeface="Cambria" panose="02040503050406030204" pitchFamily="18" charset="0"/>
                        </a:rPr>
                        <a:t>Μείωση του περιβαλλοντικού αποτυπώματος του συστήματος τροφίμων</a:t>
                      </a:r>
                      <a:endParaRPr lang="en-US" sz="1600" dirty="0">
                        <a:latin typeface="Cambria" panose="02040503050406030204" pitchFamily="18" charset="0"/>
                        <a:ea typeface="Cambria" panose="02040503050406030204" pitchFamily="18"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600" dirty="0">
                          <a:latin typeface="Cambria" panose="02040503050406030204" pitchFamily="18" charset="0"/>
                          <a:ea typeface="Cambria" panose="02040503050406030204" pitchFamily="18" charset="0"/>
                        </a:rPr>
                        <a:t>Να οδηγήσει μια παγκόσμια μετάβαση προς μια ανταγωνιστική βιωσιμότητα από το ‘αγρόκτημα</a:t>
                      </a:r>
                      <a:r>
                        <a:rPr lang="el-GR" sz="1600" baseline="0" dirty="0">
                          <a:latin typeface="Cambria" panose="02040503050406030204" pitchFamily="18" charset="0"/>
                          <a:ea typeface="Cambria" panose="02040503050406030204" pitchFamily="18" charset="0"/>
                        </a:rPr>
                        <a:t> στο πιάτο</a:t>
                      </a:r>
                      <a:r>
                        <a:rPr lang="el-GR" sz="1600" dirty="0">
                          <a:latin typeface="Cambria" panose="02040503050406030204" pitchFamily="18" charset="0"/>
                          <a:ea typeface="Cambria" panose="02040503050406030204" pitchFamily="18" charset="0"/>
                        </a:rPr>
                        <a:t>’</a:t>
                      </a:r>
                      <a:endParaRPr lang="en-US" sz="1600" dirty="0">
                        <a:latin typeface="Cambria" panose="02040503050406030204" pitchFamily="18" charset="0"/>
                        <a:ea typeface="Cambria" panose="02040503050406030204" pitchFamily="18"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600" dirty="0">
                          <a:latin typeface="Cambria" panose="02040503050406030204" pitchFamily="18" charset="0"/>
                          <a:ea typeface="Cambria" panose="02040503050406030204" pitchFamily="18" charset="0"/>
                        </a:rPr>
                        <a:t>Αξιοποίηση νέων ευκαιριών</a:t>
                      </a:r>
                      <a:endParaRPr lang="en-US" sz="1600" dirty="0">
                        <a:latin typeface="Cambria" panose="02040503050406030204" pitchFamily="18" charset="0"/>
                        <a:ea typeface="Cambria" panose="02040503050406030204" pitchFamily="18"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sz="1600" dirty="0">
                          <a:latin typeface="Cambria" panose="02040503050406030204" pitchFamily="18" charset="0"/>
                          <a:ea typeface="Cambria" panose="02040503050406030204" pitchFamily="18" charset="0"/>
                        </a:rPr>
                        <a:t>Να δημιουργήσει ένα ισχυρό και ανθεκτικό σύστημα τροφίμων</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7966397"/>
                  </a:ext>
                </a:extLst>
              </a:tr>
            </a:tbl>
          </a:graphicData>
        </a:graphic>
      </p:graphicFrame>
      <p:cxnSp>
        <p:nvCxnSpPr>
          <p:cNvPr id="13" name="Straight Connector 12">
            <a:extLst>
              <a:ext uri="{FF2B5EF4-FFF2-40B4-BE49-F238E27FC236}">
                <a16:creationId xmlns:a16="http://schemas.microsoft.com/office/drawing/2014/main" id="{AF76E036-F0A6-4758-965F-F3935B328B22}"/>
              </a:ext>
            </a:extLst>
          </p:cNvPr>
          <p:cNvCxnSpPr>
            <a:cxnSpLocks/>
          </p:cNvCxnSpPr>
          <p:nvPr/>
        </p:nvCxnSpPr>
        <p:spPr>
          <a:xfrm>
            <a:off x="1078239" y="4950542"/>
            <a:ext cx="1718942" cy="0"/>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560C37-5DEC-4D74-867F-F6985BD088F4}"/>
              </a:ext>
            </a:extLst>
          </p:cNvPr>
          <p:cNvCxnSpPr>
            <a:cxnSpLocks/>
          </p:cNvCxnSpPr>
          <p:nvPr/>
        </p:nvCxnSpPr>
        <p:spPr>
          <a:xfrm>
            <a:off x="9079719" y="4874342"/>
            <a:ext cx="1718942" cy="0"/>
          </a:xfrm>
          <a:prstGeom prst="line">
            <a:avLst/>
          </a:prstGeom>
          <a:ln w="19050" cap="rnd">
            <a:solidFill>
              <a:srgbClr val="2486A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2C4301E-F1B8-43EC-A30B-6153A00B7D32}"/>
              </a:ext>
            </a:extLst>
          </p:cNvPr>
          <p:cNvCxnSpPr>
            <a:cxnSpLocks/>
          </p:cNvCxnSpPr>
          <p:nvPr/>
        </p:nvCxnSpPr>
        <p:spPr>
          <a:xfrm>
            <a:off x="6273259" y="4939617"/>
            <a:ext cx="1718942" cy="0"/>
          </a:xfrm>
          <a:prstGeom prst="line">
            <a:avLst/>
          </a:prstGeom>
          <a:ln w="19050" cap="rnd">
            <a:solidFill>
              <a:srgbClr val="ADC87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B3C1D8-AF7E-4D6E-B51C-6A844D0C1E0C}"/>
              </a:ext>
            </a:extLst>
          </p:cNvPr>
          <p:cNvCxnSpPr>
            <a:cxnSpLocks/>
          </p:cNvCxnSpPr>
          <p:nvPr/>
        </p:nvCxnSpPr>
        <p:spPr>
          <a:xfrm>
            <a:off x="3510966" y="4950542"/>
            <a:ext cx="1718942" cy="0"/>
          </a:xfrm>
          <a:prstGeom prst="line">
            <a:avLst/>
          </a:prstGeom>
          <a:ln w="19050" cap="rnd">
            <a:solidFill>
              <a:srgbClr val="A19E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87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AC1FD-1157-4C82-898A-22F9C2983F37}"/>
              </a:ext>
            </a:extLst>
          </p:cNvPr>
          <p:cNvSpPr>
            <a:spLocks noGrp="1"/>
          </p:cNvSpPr>
          <p:nvPr>
            <p:ph type="title"/>
          </p:nvPr>
        </p:nvSpPr>
        <p:spPr/>
        <p:txBody>
          <a:bodyPr>
            <a:normAutofit/>
          </a:bodyPr>
          <a:lstStyle/>
          <a:p>
            <a:pPr algn="ctr"/>
            <a:r>
              <a:rPr lang="en-US" sz="4400" dirty="0"/>
              <a:t>Farm to Fork: </a:t>
            </a:r>
            <a:r>
              <a:rPr lang="el-GR" sz="4400" dirty="0"/>
              <a:t>Επίλυση Θεμάτων</a:t>
            </a:r>
            <a:endParaRPr lang="en-US" sz="4400" dirty="0"/>
          </a:p>
        </p:txBody>
      </p:sp>
      <p:sp>
        <p:nvSpPr>
          <p:cNvPr id="3" name="Content Placeholder 2">
            <a:extLst>
              <a:ext uri="{FF2B5EF4-FFF2-40B4-BE49-F238E27FC236}">
                <a16:creationId xmlns:a16="http://schemas.microsoft.com/office/drawing/2014/main" id="{3070F7F4-6794-4718-A541-9982DAEC7C56}"/>
              </a:ext>
            </a:extLst>
          </p:cNvPr>
          <p:cNvSpPr>
            <a:spLocks noGrp="1"/>
          </p:cNvSpPr>
          <p:nvPr>
            <p:ph idx="1"/>
          </p:nvPr>
        </p:nvSpPr>
        <p:spPr>
          <a:xfrm>
            <a:off x="1097280" y="1845734"/>
            <a:ext cx="10058400" cy="1280924"/>
          </a:xfrm>
        </p:spPr>
        <p:txBody>
          <a:bodyPr>
            <a:normAutofit/>
          </a:bodyPr>
          <a:lstStyle/>
          <a:p>
            <a:pPr algn="ctr"/>
            <a:r>
              <a:rPr lang="el-GR" dirty="0"/>
              <a:t>Η στρατηγική «Farm </a:t>
            </a:r>
            <a:r>
              <a:rPr lang="el-GR" dirty="0" err="1"/>
              <a:t>to</a:t>
            </a:r>
            <a:r>
              <a:rPr lang="el-GR" dirty="0"/>
              <a:t> </a:t>
            </a:r>
            <a:r>
              <a:rPr lang="el-GR" dirty="0" err="1"/>
              <a:t>Fork</a:t>
            </a:r>
            <a:r>
              <a:rPr lang="el-GR" dirty="0"/>
              <a:t>» προωθεί λύσεις για την αντιμετώπιση των προκλήσεων της ΕΕ κατά τη μετάβαση σε ένα βιώσιμο σύστημα τροφίμων.</a:t>
            </a:r>
            <a:endParaRPr lang="en-US" dirty="0"/>
          </a:p>
        </p:txBody>
      </p:sp>
      <p:graphicFrame>
        <p:nvGraphicFramePr>
          <p:cNvPr id="4" name="Table 4">
            <a:extLst>
              <a:ext uri="{FF2B5EF4-FFF2-40B4-BE49-F238E27FC236}">
                <a16:creationId xmlns:a16="http://schemas.microsoft.com/office/drawing/2014/main" id="{A91A9C38-4599-4EAD-8DB9-026BD28894E5}"/>
              </a:ext>
            </a:extLst>
          </p:cNvPr>
          <p:cNvGraphicFramePr>
            <a:graphicFrameLocks noGrp="1"/>
          </p:cNvGraphicFramePr>
          <p:nvPr>
            <p:extLst>
              <p:ext uri="{D42A27DB-BD31-4B8C-83A1-F6EECF244321}">
                <p14:modId xmlns:p14="http://schemas.microsoft.com/office/powerpoint/2010/main" val="2614029767"/>
              </p:ext>
            </p:extLst>
          </p:nvPr>
        </p:nvGraphicFramePr>
        <p:xfrm>
          <a:off x="1097280" y="2607733"/>
          <a:ext cx="10183459" cy="3573587"/>
        </p:xfrm>
        <a:graphic>
          <a:graphicData uri="http://schemas.openxmlformats.org/drawingml/2006/table">
            <a:tbl>
              <a:tblPr firstRow="1" bandRow="1">
                <a:tableStyleId>{5C22544A-7EE6-4342-B048-85BDC9FD1C3A}</a:tableStyleId>
              </a:tblPr>
              <a:tblGrid>
                <a:gridCol w="3328220">
                  <a:extLst>
                    <a:ext uri="{9D8B030D-6E8A-4147-A177-3AD203B41FA5}">
                      <a16:colId xmlns:a16="http://schemas.microsoft.com/office/drawing/2014/main" val="2531814510"/>
                    </a:ext>
                  </a:extLst>
                </a:gridCol>
                <a:gridCol w="3153697">
                  <a:extLst>
                    <a:ext uri="{9D8B030D-6E8A-4147-A177-3AD203B41FA5}">
                      <a16:colId xmlns:a16="http://schemas.microsoft.com/office/drawing/2014/main" val="3300328108"/>
                    </a:ext>
                  </a:extLst>
                </a:gridCol>
                <a:gridCol w="3701542">
                  <a:extLst>
                    <a:ext uri="{9D8B030D-6E8A-4147-A177-3AD203B41FA5}">
                      <a16:colId xmlns:a16="http://schemas.microsoft.com/office/drawing/2014/main" val="2132685288"/>
                    </a:ext>
                  </a:extLst>
                </a:gridCol>
              </a:tblGrid>
              <a:tr h="357410">
                <a:tc>
                  <a:txBody>
                    <a:body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l-GR" sz="1900" b="1" i="0" u="none" strike="noStrike" kern="1200" cap="none" spc="0" normalizeH="0" baseline="0" noProof="0" dirty="0">
                          <a:ln>
                            <a:noFill/>
                          </a:ln>
                          <a:solidFill>
                            <a:schemeClr val="accent5"/>
                          </a:solidFill>
                          <a:effectLst/>
                          <a:uLnTx/>
                          <a:uFillTx/>
                          <a:latin typeface="Cambria" panose="02040503050406030204" pitchFamily="18" charset="0"/>
                          <a:ea typeface="Cambria" panose="02040503050406030204" pitchFamily="18" charset="0"/>
                          <a:cs typeface="+mn-cs"/>
                        </a:rPr>
                        <a:t>Κοινωνική Βιωσιμότητα</a:t>
                      </a:r>
                      <a:endParaRPr kumimoji="0" lang="en-US" sz="1900" b="1" i="0" u="none" strike="noStrike" kern="1200" cap="none" spc="0" normalizeH="0" baseline="0" noProof="0" dirty="0">
                        <a:ln>
                          <a:noFill/>
                        </a:ln>
                        <a:solidFill>
                          <a:schemeClr val="accent5"/>
                        </a:solidFill>
                        <a:effectLst/>
                        <a:uLnTx/>
                        <a:uFillTx/>
                        <a:latin typeface="Cambria" panose="02040503050406030204" pitchFamily="18" charset="0"/>
                        <a:ea typeface="Cambria" panose="02040503050406030204" pitchFamily="18" charset="0"/>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l-GR" sz="19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Οικονομική Βιωσιμότητα</a:t>
                      </a:r>
                      <a:endParaRPr kumimoji="0" lang="en-US" sz="19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l-GR" sz="1900" b="1" i="0"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Περιβαλλοντική Βιωσιμότητα</a:t>
                      </a:r>
                      <a:endParaRPr kumimoji="0" lang="en-US" sz="1900" b="1" i="0"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229300"/>
                  </a:ext>
                </a:extLst>
              </a:tr>
              <a:tr h="700657">
                <a:tc>
                  <a:txBody>
                    <a:bodyPr/>
                    <a:lstStyle/>
                    <a:p>
                      <a:pPr marL="285750" marR="0" lvl="0" indent="-285750" algn="l" defTabSz="914400" rtl="0" eaLnBrk="1" fontAlgn="auto" latinLnBrk="0" hangingPunct="1">
                        <a:lnSpc>
                          <a:spcPct val="90000"/>
                        </a:lnSpc>
                        <a:spcBef>
                          <a:spcPts val="1200"/>
                        </a:spcBef>
                        <a:spcAft>
                          <a:spcPts val="200"/>
                        </a:spcAft>
                        <a:buClr>
                          <a:schemeClr val="accent6"/>
                        </a:buClr>
                        <a:buSzPct val="100000"/>
                        <a:buFont typeface="Wingdings" panose="05000000000000000000" pitchFamily="2" charset="2"/>
                        <a:buChar char="q"/>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Πιο υγιεινές δίαιτες – μείωση των υπέρβαρων</a:t>
                      </a:r>
                      <a:endParaRPr kumimoji="0" lang="en-US"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90000"/>
                        </a:lnSpc>
                        <a:spcBef>
                          <a:spcPts val="1200"/>
                        </a:spcBef>
                        <a:spcAft>
                          <a:spcPts val="200"/>
                        </a:spcAft>
                        <a:buClr>
                          <a:srgbClr val="C00000"/>
                        </a:buClr>
                        <a:buSzPct val="100000"/>
                        <a:buFont typeface="Wingdings" panose="05000000000000000000" pitchFamily="2" charset="2"/>
                        <a:buChar char="q"/>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Δικαιότερο εισόδημα για τους αγρότες, τους αλιείς και τους υδατοκαλλιεργητές</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90000"/>
                        </a:lnSpc>
                        <a:spcBef>
                          <a:spcPts val="1200"/>
                        </a:spcBef>
                        <a:spcAft>
                          <a:spcPts val="200"/>
                        </a:spcAft>
                        <a:buClr>
                          <a:srgbClr val="99CB38"/>
                        </a:buClr>
                        <a:buSzPct val="100000"/>
                        <a:buFont typeface="Wingdings" panose="05000000000000000000" pitchFamily="2" charset="2"/>
                        <a:buChar char="q"/>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Αντιμετώπιση κλιματικής αλλαγής</a:t>
                      </a:r>
                      <a:endParaRPr kumimoji="0" lang="en-US"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3100003"/>
                  </a:ext>
                </a:extLst>
              </a:tr>
              <a:tr h="555856">
                <a:tc>
                  <a:txBody>
                    <a:bodyPr/>
                    <a:lstStyle/>
                    <a:p>
                      <a:pPr marL="285750" marR="0" lvl="0" indent="-285750" algn="l" defTabSz="914400" rtl="0" eaLnBrk="1" fontAlgn="auto" latinLnBrk="0" hangingPunct="1">
                        <a:lnSpc>
                          <a:spcPct val="90000"/>
                        </a:lnSpc>
                        <a:spcBef>
                          <a:spcPts val="1200"/>
                        </a:spcBef>
                        <a:spcAft>
                          <a:spcPts val="200"/>
                        </a:spcAft>
                        <a:buClr>
                          <a:schemeClr val="accent6"/>
                        </a:buClr>
                        <a:buSzPct val="100000"/>
                        <a:buFont typeface="Wingdings" panose="05000000000000000000" pitchFamily="2" charset="2"/>
                        <a:buChar char="q"/>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Βελτίωση της καλής μεταχείρισης των ζώων</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90000"/>
                        </a:lnSpc>
                        <a:spcBef>
                          <a:spcPts val="1200"/>
                        </a:spcBef>
                        <a:spcAft>
                          <a:spcPts val="200"/>
                        </a:spcAft>
                        <a:buClr>
                          <a:srgbClr val="C00000"/>
                        </a:buClr>
                        <a:buSzPct val="100000"/>
                        <a:buFont typeface="Wingdings" panose="05000000000000000000" pitchFamily="2" charset="2"/>
                        <a:buChar char="q"/>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Νέες επιχειρηματικές ευκαιρίες και ευκαιρίες εργασίας</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90000"/>
                        </a:lnSpc>
                        <a:spcBef>
                          <a:spcPts val="1200"/>
                        </a:spcBef>
                        <a:spcAft>
                          <a:spcPts val="200"/>
                        </a:spcAft>
                        <a:buClr>
                          <a:srgbClr val="99CB38"/>
                        </a:buClr>
                        <a:buSzPct val="100000"/>
                        <a:buFont typeface="Wingdings" panose="05000000000000000000" pitchFamily="2" charset="2"/>
                        <a:buChar char="q"/>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Προστασία του περιβάλλοντος </a:t>
                      </a:r>
                      <a:endParaRPr kumimoji="0" lang="en-US"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5577225"/>
                  </a:ext>
                </a:extLst>
              </a:tr>
              <a:tr h="568935">
                <a:tc>
                  <a:txBody>
                    <a:bodyPr/>
                    <a:lstStyle/>
                    <a:p>
                      <a:pPr marL="285750" marR="0" lvl="0" indent="-285750" algn="l" defTabSz="914400" rtl="0" eaLnBrk="1" fontAlgn="auto" latinLnBrk="0" hangingPunct="1">
                        <a:lnSpc>
                          <a:spcPct val="90000"/>
                        </a:lnSpc>
                        <a:spcBef>
                          <a:spcPts val="1200"/>
                        </a:spcBef>
                        <a:spcAft>
                          <a:spcPts val="200"/>
                        </a:spcAft>
                        <a:buClr>
                          <a:schemeClr val="accent6"/>
                        </a:buClr>
                        <a:buSzPct val="100000"/>
                        <a:buFont typeface="Wingdings" panose="05000000000000000000" pitchFamily="2" charset="2"/>
                        <a:buChar char="q"/>
                        <a:tabLst/>
                        <a:defRPr/>
                      </a:pPr>
                      <a:r>
                        <a:rPr kumimoji="0" lang="el-GR" sz="1600" b="0"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Προσιτότητα</a:t>
                      </a:r>
                      <a:r>
                        <a:rPr kumimoji="0" lang="el-GR"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 τροφίμων στην τιμή</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a:latin typeface="Cambria" panose="02040503050406030204" pitchFamily="18" charset="0"/>
                        <a:ea typeface="Cambria"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90000"/>
                        </a:lnSpc>
                        <a:spcBef>
                          <a:spcPts val="1200"/>
                        </a:spcBef>
                        <a:spcAft>
                          <a:spcPts val="200"/>
                        </a:spcAft>
                        <a:buClr>
                          <a:srgbClr val="99CB38"/>
                        </a:buClr>
                        <a:buSzPct val="100000"/>
                        <a:buFont typeface="Wingdings" panose="05000000000000000000" pitchFamily="2" charset="2"/>
                        <a:buChar char="q"/>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Διατήρηση της βιοποικιλότητας</a:t>
                      </a:r>
                      <a:endParaRPr kumimoji="0" lang="en-US"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26754436"/>
                  </a:ext>
                </a:extLst>
              </a:tr>
              <a:tr h="397818">
                <a:tc>
                  <a:txBody>
                    <a:bodyPr/>
                    <a:lstStyle/>
                    <a:p>
                      <a:pPr marL="285750" marR="0" lvl="0" indent="-285750" algn="l" defTabSz="914400" rtl="0" eaLnBrk="1" fontAlgn="auto" latinLnBrk="0" hangingPunct="1">
                        <a:lnSpc>
                          <a:spcPct val="90000"/>
                        </a:lnSpc>
                        <a:spcBef>
                          <a:spcPts val="1200"/>
                        </a:spcBef>
                        <a:spcAft>
                          <a:spcPts val="200"/>
                        </a:spcAft>
                        <a:buClr>
                          <a:schemeClr val="accent6"/>
                        </a:buClr>
                        <a:buSzPct val="100000"/>
                        <a:buFont typeface="Wingdings" panose="05000000000000000000" pitchFamily="2" charset="2"/>
                        <a:buChar char="q"/>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Κοινωνικά δικαιώματα για τους εργαζόμενους στην τροφική αλυσίδα</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a:latin typeface="Cambria" panose="02040503050406030204" pitchFamily="18" charset="0"/>
                        <a:ea typeface="Cambria"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90000"/>
                        </a:lnSpc>
                        <a:spcBef>
                          <a:spcPts val="1200"/>
                        </a:spcBef>
                        <a:spcAft>
                          <a:spcPts val="200"/>
                        </a:spcAft>
                        <a:buClr>
                          <a:srgbClr val="99CB38"/>
                        </a:buClr>
                        <a:buSzPct val="100000"/>
                        <a:buFont typeface="Wingdings" panose="05000000000000000000" pitchFamily="2" charset="2"/>
                        <a:buChar char="q"/>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Μείωση της απώλειας τροφίμων και σπατάλης </a:t>
                      </a:r>
                      <a:endParaRPr kumimoji="0" lang="en-US"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78972015"/>
                  </a:ext>
                </a:extLst>
              </a:tr>
              <a:tr h="397818">
                <a:tc>
                  <a:txBody>
                    <a:bodyPr/>
                    <a:lstStyle/>
                    <a:p>
                      <a:pPr marL="0" marR="0" lvl="0" indent="0" algn="l" defTabSz="914400" rtl="0" eaLnBrk="1" fontAlgn="auto" latinLnBrk="0" hangingPunct="1">
                        <a:lnSpc>
                          <a:spcPct val="90000"/>
                        </a:lnSpc>
                        <a:spcBef>
                          <a:spcPts val="1200"/>
                        </a:spcBef>
                        <a:spcAft>
                          <a:spcPts val="200"/>
                        </a:spcAft>
                        <a:buClr>
                          <a:srgbClr val="99CB38"/>
                        </a:buClr>
                        <a:buSzPct val="100000"/>
                        <a:buFont typeface="Wingdings" panose="05000000000000000000" pitchFamily="2" charset="2"/>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Cambria" panose="02040503050406030204" pitchFamily="18" charset="0"/>
                        <a:ea typeface="Cambria"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90000"/>
                        </a:lnSpc>
                        <a:spcBef>
                          <a:spcPts val="1200"/>
                        </a:spcBef>
                        <a:spcAft>
                          <a:spcPts val="200"/>
                        </a:spcAft>
                        <a:buClr>
                          <a:srgbClr val="99CB38"/>
                        </a:buClr>
                        <a:buSzPct val="100000"/>
                        <a:buFont typeface="Wingdings" panose="05000000000000000000" pitchFamily="2" charset="2"/>
                        <a:buChar char="q"/>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Κυκλική Βίο-οικονομία</a:t>
                      </a:r>
                      <a:endParaRPr kumimoji="0" lang="en-US"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7876288"/>
                  </a:ext>
                </a:extLst>
              </a:tr>
            </a:tbl>
          </a:graphicData>
        </a:graphic>
      </p:graphicFrame>
    </p:spTree>
    <p:extLst>
      <p:ext uri="{BB962C8B-B14F-4D97-AF65-F5344CB8AC3E}">
        <p14:creationId xmlns:p14="http://schemas.microsoft.com/office/powerpoint/2010/main" val="1704233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748B-B327-84D5-3B83-E127D98CFA03}"/>
              </a:ext>
            </a:extLst>
          </p:cNvPr>
          <p:cNvSpPr>
            <a:spLocks noGrp="1"/>
          </p:cNvSpPr>
          <p:nvPr>
            <p:ph type="title"/>
          </p:nvPr>
        </p:nvSpPr>
        <p:spPr/>
        <p:txBody>
          <a:bodyPr>
            <a:normAutofit/>
          </a:bodyPr>
          <a:lstStyle/>
          <a:p>
            <a:pPr algn="ctr"/>
            <a:r>
              <a:rPr lang="el-GR" sz="4400" dirty="0"/>
              <a:t>Στόχοι για το </a:t>
            </a:r>
            <a:r>
              <a:rPr lang="en-US" sz="4400" dirty="0"/>
              <a:t>2030</a:t>
            </a:r>
          </a:p>
        </p:txBody>
      </p:sp>
      <p:graphicFrame>
        <p:nvGraphicFramePr>
          <p:cNvPr id="4" name="Table 4">
            <a:extLst>
              <a:ext uri="{FF2B5EF4-FFF2-40B4-BE49-F238E27FC236}">
                <a16:creationId xmlns:a16="http://schemas.microsoft.com/office/drawing/2014/main" id="{CB18BE96-5D72-42D3-BF78-05F2CF32EC82}"/>
              </a:ext>
            </a:extLst>
          </p:cNvPr>
          <p:cNvGraphicFramePr>
            <a:graphicFrameLocks noGrp="1"/>
          </p:cNvGraphicFramePr>
          <p:nvPr>
            <p:extLst>
              <p:ext uri="{D42A27DB-BD31-4B8C-83A1-F6EECF244321}">
                <p14:modId xmlns:p14="http://schemas.microsoft.com/office/powerpoint/2010/main" val="3070395170"/>
              </p:ext>
            </p:extLst>
          </p:nvPr>
        </p:nvGraphicFramePr>
        <p:xfrm>
          <a:off x="374608" y="1969184"/>
          <a:ext cx="11503744" cy="4290797"/>
        </p:xfrm>
        <a:graphic>
          <a:graphicData uri="http://schemas.openxmlformats.org/drawingml/2006/table">
            <a:tbl>
              <a:tblPr firstRow="1" bandRow="1">
                <a:tableStyleId>{5C22544A-7EE6-4342-B048-85BDC9FD1C3A}</a:tableStyleId>
              </a:tblPr>
              <a:tblGrid>
                <a:gridCol w="2875936">
                  <a:extLst>
                    <a:ext uri="{9D8B030D-6E8A-4147-A177-3AD203B41FA5}">
                      <a16:colId xmlns:a16="http://schemas.microsoft.com/office/drawing/2014/main" val="2032314286"/>
                    </a:ext>
                  </a:extLst>
                </a:gridCol>
                <a:gridCol w="2875936">
                  <a:extLst>
                    <a:ext uri="{9D8B030D-6E8A-4147-A177-3AD203B41FA5}">
                      <a16:colId xmlns:a16="http://schemas.microsoft.com/office/drawing/2014/main" val="4278042253"/>
                    </a:ext>
                  </a:extLst>
                </a:gridCol>
                <a:gridCol w="2875936">
                  <a:extLst>
                    <a:ext uri="{9D8B030D-6E8A-4147-A177-3AD203B41FA5}">
                      <a16:colId xmlns:a16="http://schemas.microsoft.com/office/drawing/2014/main" val="2996821699"/>
                    </a:ext>
                  </a:extLst>
                </a:gridCol>
                <a:gridCol w="2875936">
                  <a:extLst>
                    <a:ext uri="{9D8B030D-6E8A-4147-A177-3AD203B41FA5}">
                      <a16:colId xmlns:a16="http://schemas.microsoft.com/office/drawing/2014/main" val="2403610119"/>
                    </a:ext>
                  </a:extLst>
                </a:gridCol>
              </a:tblGrid>
              <a:tr h="2492477">
                <a:tc>
                  <a:txBody>
                    <a:bodyPr/>
                    <a:lstStyle/>
                    <a:p>
                      <a:pPr algn="ctr"/>
                      <a:endParaRPr lang="en-US" sz="1400" dirty="0">
                        <a:solidFill>
                          <a:schemeClr val="tx2">
                            <a:lumMod val="75000"/>
                          </a:schemeClr>
                        </a:solidFill>
                      </a:endParaRPr>
                    </a:p>
                  </a:txBody>
                  <a:tcPr>
                    <a:lnL w="6350" cap="flat" cmpd="sng" algn="ctr">
                      <a:noFill/>
                      <a:prstDash val="sysDash"/>
                      <a:round/>
                      <a:headEnd type="none" w="med" len="med"/>
                      <a:tailEnd type="none" w="med" len="med"/>
                    </a:lnL>
                    <a:lnR w="19050" cap="flat" cmpd="sng" algn="ctr">
                      <a:solidFill>
                        <a:schemeClr val="accent3">
                          <a:lumMod val="75000"/>
                        </a:scheme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2">
                            <a:lumMod val="75000"/>
                          </a:schemeClr>
                        </a:solidFill>
                      </a:endParaRPr>
                    </a:p>
                  </a:txBody>
                  <a:tcPr>
                    <a:lnL w="19050" cap="flat" cmpd="sng" algn="ctr">
                      <a:solidFill>
                        <a:schemeClr val="accent3">
                          <a:lumMod val="75000"/>
                        </a:schemeClr>
                      </a:solidFill>
                      <a:prstDash val="solid"/>
                      <a:round/>
                      <a:headEnd type="none" w="med" len="med"/>
                      <a:tailEnd type="none" w="med" len="med"/>
                    </a:lnL>
                    <a:lnR w="19050" cap="flat" cmpd="sng" algn="ctr">
                      <a:solidFill>
                        <a:schemeClr val="accent3">
                          <a:lumMod val="75000"/>
                        </a:scheme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2">
                            <a:lumMod val="75000"/>
                          </a:schemeClr>
                        </a:solidFill>
                      </a:endParaRPr>
                    </a:p>
                  </a:txBody>
                  <a:tcPr>
                    <a:lnL w="19050" cap="flat" cmpd="sng" algn="ctr">
                      <a:solidFill>
                        <a:schemeClr val="accent3">
                          <a:lumMod val="75000"/>
                        </a:schemeClr>
                      </a:solidFill>
                      <a:prstDash val="solid"/>
                      <a:round/>
                      <a:headEnd type="none" w="med" len="med"/>
                      <a:tailEnd type="none" w="med" len="med"/>
                    </a:lnL>
                    <a:lnR w="19050" cap="flat" cmpd="sng" algn="ctr">
                      <a:solidFill>
                        <a:schemeClr val="accent3">
                          <a:lumMod val="75000"/>
                        </a:scheme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2">
                            <a:lumMod val="75000"/>
                          </a:schemeClr>
                        </a:solidFill>
                      </a:endParaRPr>
                    </a:p>
                  </a:txBody>
                  <a:tcPr>
                    <a:lnL w="19050" cap="flat" cmpd="sng" algn="ctr">
                      <a:solidFill>
                        <a:schemeClr val="accent3">
                          <a:lumMod val="75000"/>
                        </a:schemeClr>
                      </a:solidFill>
                      <a:prstDash val="solid"/>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5160312"/>
                  </a:ext>
                </a:extLst>
              </a:tr>
              <a:tr h="6577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lumMod val="75000"/>
                          </a:schemeClr>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dirty="0">
                          <a:solidFill>
                            <a:schemeClr val="tx2">
                              <a:lumMod val="75000"/>
                            </a:schemeClr>
                          </a:solidFill>
                          <a:latin typeface="Cambria" panose="02040503050406030204" pitchFamily="18" charset="0"/>
                          <a:ea typeface="Cambria" panose="02040503050406030204" pitchFamily="18" charset="0"/>
                        </a:rPr>
                        <a:t>Μείωση της συνολικής χρήσης και τον κίνδυνο χημικών φυτοφαρμάκων και πιο επικίνδυνων φυτοφαρμάκων κατά 50%</a:t>
                      </a:r>
                    </a:p>
                    <a:p>
                      <a:pPr algn="ctr"/>
                      <a:endParaRPr lang="en-US" sz="1400" dirty="0">
                        <a:solidFill>
                          <a:schemeClr val="tx2">
                            <a:lumMod val="75000"/>
                          </a:schemeClr>
                        </a:solidFill>
                        <a:latin typeface="Cambria" panose="02040503050406030204" pitchFamily="18" charset="0"/>
                        <a:ea typeface="Cambria" panose="02040503050406030204" pitchFamily="18" charset="0"/>
                      </a:endParaRPr>
                    </a:p>
                  </a:txBody>
                  <a:tcP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lumMod val="75000"/>
                          </a:schemeClr>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dirty="0">
                          <a:solidFill>
                            <a:schemeClr val="tx2">
                              <a:lumMod val="75000"/>
                            </a:schemeClr>
                          </a:solidFill>
                          <a:latin typeface="Cambria" panose="02040503050406030204" pitchFamily="18" charset="0"/>
                          <a:ea typeface="Cambria" panose="02040503050406030204" pitchFamily="18" charset="0"/>
                        </a:rPr>
                        <a:t>Μείωση στις απώλειες θρεπτικών συστατικών κατά τουλάχιστον 50%, διασφαλίζοντας ταυτόχρονα τη μη υποβάθμιση της γονιμότητας του εδάφους. Αυτό θα μειώσει τη χρήση λιπασμάτων κατά τουλάχιστον 20 %</a:t>
                      </a:r>
                      <a:endParaRPr lang="en-US" sz="1400" dirty="0">
                        <a:solidFill>
                          <a:schemeClr val="tx2">
                            <a:lumMod val="75000"/>
                          </a:schemeClr>
                        </a:solidFill>
                        <a:latin typeface="Cambria" panose="02040503050406030204" pitchFamily="18" charset="0"/>
                        <a:ea typeface="Cambria" panose="02040503050406030204" pitchFamily="18" charset="0"/>
                      </a:endParaRPr>
                    </a:p>
                  </a:txBody>
                  <a:tcP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lumMod val="75000"/>
                          </a:schemeClr>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dirty="0">
                          <a:solidFill>
                            <a:schemeClr val="tx2">
                              <a:lumMod val="75000"/>
                            </a:schemeClr>
                          </a:solidFill>
                          <a:latin typeface="Cambria" panose="02040503050406030204" pitchFamily="18" charset="0"/>
                          <a:ea typeface="Cambria" panose="02040503050406030204" pitchFamily="18" charset="0"/>
                        </a:rPr>
                        <a:t>Μείωση των πωλήσεων </a:t>
                      </a:r>
                      <a:r>
                        <a:rPr lang="el-GR" sz="1400" dirty="0" err="1">
                          <a:solidFill>
                            <a:schemeClr val="tx2">
                              <a:lumMod val="75000"/>
                            </a:schemeClr>
                          </a:solidFill>
                          <a:latin typeface="Cambria" panose="02040503050406030204" pitchFamily="18" charset="0"/>
                          <a:ea typeface="Cambria" panose="02040503050406030204" pitchFamily="18" charset="0"/>
                        </a:rPr>
                        <a:t>αντιμικροβιακών</a:t>
                      </a:r>
                      <a:r>
                        <a:rPr lang="el-GR" sz="1400" dirty="0">
                          <a:solidFill>
                            <a:schemeClr val="tx2">
                              <a:lumMod val="75000"/>
                            </a:schemeClr>
                          </a:solidFill>
                          <a:latin typeface="Cambria" panose="02040503050406030204" pitchFamily="18" charset="0"/>
                          <a:ea typeface="Cambria" panose="02040503050406030204" pitchFamily="18" charset="0"/>
                        </a:rPr>
                        <a:t> για τα εκτρεφόμενα ζώα και την υδατοκαλλιέργεια κατά 50%</a:t>
                      </a:r>
                      <a:endParaRPr lang="en-US" sz="1400" dirty="0">
                        <a:solidFill>
                          <a:schemeClr val="tx2">
                            <a:lumMod val="75000"/>
                          </a:schemeClr>
                        </a:solidFill>
                        <a:latin typeface="Cambria" panose="02040503050406030204" pitchFamily="18" charset="0"/>
                        <a:ea typeface="Cambria" panose="02040503050406030204" pitchFamily="18" charset="0"/>
                      </a:endParaRPr>
                    </a:p>
                  </a:txBody>
                  <a:tcP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lumMod val="75000"/>
                          </a:schemeClr>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dirty="0">
                          <a:solidFill>
                            <a:schemeClr val="tx2">
                              <a:lumMod val="75000"/>
                            </a:schemeClr>
                          </a:solidFill>
                          <a:latin typeface="Cambria" panose="02040503050406030204" pitchFamily="18" charset="0"/>
                          <a:ea typeface="Cambria" panose="02040503050406030204" pitchFamily="18" charset="0"/>
                        </a:rPr>
                        <a:t>Επίτευξη τουλάχιστον 25% της γεωργικής γης της ΕΕ με βιολογική γεωργία και σημαντική αύξηση της βιολογικής υδατοκαλλιέργειας</a:t>
                      </a:r>
                    </a:p>
                  </a:txBody>
                  <a:tcP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728358"/>
                  </a:ext>
                </a:extLst>
              </a:tr>
            </a:tbl>
          </a:graphicData>
        </a:graphic>
      </p:graphicFrame>
      <p:pic>
        <p:nvPicPr>
          <p:cNvPr id="6" name="Picture 5">
            <a:extLst>
              <a:ext uri="{FF2B5EF4-FFF2-40B4-BE49-F238E27FC236}">
                <a16:creationId xmlns:a16="http://schemas.microsoft.com/office/drawing/2014/main" id="{9A6B66C3-FBE7-41F9-AE6D-124786C45015}"/>
              </a:ext>
            </a:extLst>
          </p:cNvPr>
          <p:cNvPicPr>
            <a:picLocks noChangeAspect="1"/>
          </p:cNvPicPr>
          <p:nvPr/>
        </p:nvPicPr>
        <p:blipFill rotWithShape="1">
          <a:blip r:embed="rId3"/>
          <a:srcRect l="4994" r="15486"/>
          <a:stretch/>
        </p:blipFill>
        <p:spPr>
          <a:xfrm>
            <a:off x="559456" y="2603256"/>
            <a:ext cx="2355810" cy="1651488"/>
          </a:xfrm>
          <a:prstGeom prst="ellipse">
            <a:avLst/>
          </a:prstGeom>
          <a:ln>
            <a:noFill/>
          </a:ln>
          <a:effectLst>
            <a:softEdge rad="112500"/>
          </a:effectLst>
        </p:spPr>
      </p:pic>
      <p:pic>
        <p:nvPicPr>
          <p:cNvPr id="7" name="Picture 6">
            <a:extLst>
              <a:ext uri="{FF2B5EF4-FFF2-40B4-BE49-F238E27FC236}">
                <a16:creationId xmlns:a16="http://schemas.microsoft.com/office/drawing/2014/main" id="{F3D6E1C5-0719-4177-AE2B-C730AEBBE4C7}"/>
              </a:ext>
            </a:extLst>
          </p:cNvPr>
          <p:cNvPicPr>
            <a:picLocks noChangeAspect="1"/>
          </p:cNvPicPr>
          <p:nvPr/>
        </p:nvPicPr>
        <p:blipFill>
          <a:blip r:embed="rId4"/>
          <a:stretch>
            <a:fillRect/>
          </a:stretch>
        </p:blipFill>
        <p:spPr>
          <a:xfrm>
            <a:off x="3441291" y="2511000"/>
            <a:ext cx="2369277" cy="1836000"/>
          </a:xfrm>
          <a:prstGeom prst="ellipse">
            <a:avLst/>
          </a:prstGeom>
          <a:ln>
            <a:noFill/>
          </a:ln>
          <a:effectLst>
            <a:softEdge rad="112500"/>
          </a:effectLst>
        </p:spPr>
      </p:pic>
      <p:pic>
        <p:nvPicPr>
          <p:cNvPr id="8" name="Picture 7">
            <a:extLst>
              <a:ext uri="{FF2B5EF4-FFF2-40B4-BE49-F238E27FC236}">
                <a16:creationId xmlns:a16="http://schemas.microsoft.com/office/drawing/2014/main" id="{621215A3-3EE5-4B3A-9276-1766F976D37D}"/>
              </a:ext>
            </a:extLst>
          </p:cNvPr>
          <p:cNvPicPr>
            <a:picLocks noChangeAspect="1"/>
          </p:cNvPicPr>
          <p:nvPr/>
        </p:nvPicPr>
        <p:blipFill>
          <a:blip r:embed="rId5"/>
          <a:stretch>
            <a:fillRect/>
          </a:stretch>
        </p:blipFill>
        <p:spPr>
          <a:xfrm>
            <a:off x="6336593" y="2601000"/>
            <a:ext cx="2484000" cy="1656000"/>
          </a:xfrm>
          <a:prstGeom prst="ellipse">
            <a:avLst/>
          </a:prstGeom>
          <a:ln>
            <a:noFill/>
          </a:ln>
          <a:effectLst>
            <a:softEdge rad="112500"/>
          </a:effectLst>
        </p:spPr>
      </p:pic>
      <p:pic>
        <p:nvPicPr>
          <p:cNvPr id="9" name="Picture 8">
            <a:extLst>
              <a:ext uri="{FF2B5EF4-FFF2-40B4-BE49-F238E27FC236}">
                <a16:creationId xmlns:a16="http://schemas.microsoft.com/office/drawing/2014/main" id="{93726D46-C07F-4E35-B469-0EB16F928A3B}"/>
              </a:ext>
            </a:extLst>
          </p:cNvPr>
          <p:cNvPicPr>
            <a:picLocks noChangeAspect="1"/>
          </p:cNvPicPr>
          <p:nvPr/>
        </p:nvPicPr>
        <p:blipFill rotWithShape="1">
          <a:blip r:embed="rId6"/>
          <a:srcRect l="5626" r="14835"/>
          <a:stretch/>
        </p:blipFill>
        <p:spPr>
          <a:xfrm>
            <a:off x="9071243" y="2601000"/>
            <a:ext cx="2807109" cy="1656000"/>
          </a:xfrm>
          <a:prstGeom prst="ellipse">
            <a:avLst/>
          </a:prstGeom>
          <a:ln>
            <a:noFill/>
          </a:ln>
          <a:effectLst>
            <a:softEdge rad="112500"/>
          </a:effectLst>
        </p:spPr>
      </p:pic>
    </p:spTree>
    <p:extLst>
      <p:ext uri="{BB962C8B-B14F-4D97-AF65-F5344CB8AC3E}">
        <p14:creationId xmlns:p14="http://schemas.microsoft.com/office/powerpoint/2010/main" val="93991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E169-A865-4010-8037-68F189F3FE27}"/>
              </a:ext>
            </a:extLst>
          </p:cNvPr>
          <p:cNvSpPr>
            <a:spLocks noGrp="1"/>
          </p:cNvSpPr>
          <p:nvPr>
            <p:ph type="title"/>
          </p:nvPr>
        </p:nvSpPr>
        <p:spPr/>
        <p:txBody>
          <a:bodyPr>
            <a:normAutofit/>
          </a:bodyPr>
          <a:lstStyle/>
          <a:p>
            <a:pPr algn="ctr"/>
            <a:r>
              <a:rPr lang="el-GR" sz="4400" dirty="0"/>
              <a:t>Διαφορετικά επίπεδα για εφαρμογή</a:t>
            </a:r>
          </a:p>
        </p:txBody>
      </p:sp>
      <p:graphicFrame>
        <p:nvGraphicFramePr>
          <p:cNvPr id="9" name="Content Placeholder 8">
            <a:extLst>
              <a:ext uri="{FF2B5EF4-FFF2-40B4-BE49-F238E27FC236}">
                <a16:creationId xmlns:a16="http://schemas.microsoft.com/office/drawing/2014/main" id="{9350E363-A8E1-43DF-B553-7498774C246B}"/>
              </a:ext>
            </a:extLst>
          </p:cNvPr>
          <p:cNvGraphicFramePr>
            <a:graphicFrameLocks noGrp="1"/>
          </p:cNvGraphicFramePr>
          <p:nvPr>
            <p:ph idx="1"/>
            <p:extLst>
              <p:ext uri="{D42A27DB-BD31-4B8C-83A1-F6EECF244321}">
                <p14:modId xmlns:p14="http://schemas.microsoft.com/office/powerpoint/2010/main" val="2403701075"/>
              </p:ext>
            </p:extLst>
          </p:nvPr>
        </p:nvGraphicFramePr>
        <p:xfrm>
          <a:off x="792163" y="1837796"/>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95D31B05-5799-4316-8F06-8C1E0CE06DE3}"/>
              </a:ext>
            </a:extLst>
          </p:cNvPr>
          <p:cNvSpPr/>
          <p:nvPr/>
        </p:nvSpPr>
        <p:spPr>
          <a:xfrm>
            <a:off x="7117097" y="2674374"/>
            <a:ext cx="4023518" cy="837910"/>
          </a:xfrm>
          <a:prstGeom prst="rect">
            <a:avLst/>
          </a:prstGeom>
          <a:noFill/>
          <a:ln>
            <a:noFill/>
          </a:ln>
          <a:sp3d/>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71049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C6D9-FC2A-4001-9BC4-C30BE1C32CF0}"/>
              </a:ext>
            </a:extLst>
          </p:cNvPr>
          <p:cNvSpPr>
            <a:spLocks noGrp="1"/>
          </p:cNvSpPr>
          <p:nvPr>
            <p:ph type="title"/>
          </p:nvPr>
        </p:nvSpPr>
        <p:spPr/>
        <p:txBody>
          <a:bodyPr/>
          <a:lstStyle/>
          <a:p>
            <a:pPr algn="ctr"/>
            <a:r>
              <a:rPr lang="el-GR" dirty="0"/>
              <a:t>Οφέλη για τους αγρότες</a:t>
            </a:r>
          </a:p>
        </p:txBody>
      </p:sp>
      <p:sp>
        <p:nvSpPr>
          <p:cNvPr id="3" name="Content Placeholder 2">
            <a:extLst>
              <a:ext uri="{FF2B5EF4-FFF2-40B4-BE49-F238E27FC236}">
                <a16:creationId xmlns:a16="http://schemas.microsoft.com/office/drawing/2014/main" id="{97A7761D-4034-44C1-845D-9ED6007B3C8D}"/>
              </a:ext>
            </a:extLst>
          </p:cNvPr>
          <p:cNvSpPr>
            <a:spLocks noGrp="1"/>
          </p:cNvSpPr>
          <p:nvPr>
            <p:ph idx="1"/>
          </p:nvPr>
        </p:nvSpPr>
        <p:spPr/>
        <p:txBody>
          <a:bodyPr>
            <a:normAutofit/>
          </a:bodyPr>
          <a:lstStyle/>
          <a:p>
            <a:pPr marL="627063" lvl="1" indent="-427038" algn="just">
              <a:buFont typeface="Wingdings" panose="05000000000000000000" pitchFamily="2" charset="2"/>
              <a:buChar char="q"/>
            </a:pPr>
            <a:r>
              <a:rPr lang="el-GR" sz="2000" dirty="0"/>
              <a:t>Παροχή βοήθειας για τη μετάβαση σε βιώσιμες πρακτικές,</a:t>
            </a:r>
          </a:p>
          <a:p>
            <a:pPr marL="627063" lvl="1" indent="-427038" algn="just">
              <a:buFont typeface="Wingdings" panose="05000000000000000000" pitchFamily="2" charset="2"/>
              <a:buChar char="q"/>
            </a:pPr>
            <a:r>
              <a:rPr lang="el-GR" sz="2000" dirty="0"/>
              <a:t>Δίκαιη αλυσίδα εφοδιασμού τροφίμων, δίκαιες τιμές και ανθεκτικότητα στις διακυμάνσεις,</a:t>
            </a:r>
          </a:p>
          <a:p>
            <a:pPr marL="627063" lvl="1" indent="-427038" algn="just">
              <a:buFont typeface="Wingdings" panose="05000000000000000000" pitchFamily="2" charset="2"/>
              <a:buChar char="q"/>
            </a:pPr>
            <a:r>
              <a:rPr lang="el-GR" sz="2000" dirty="0"/>
              <a:t>Μειωμένες απώλειες μετά τη συγκομιδή λόγω μικρότερης αλυσίδας εφοδιασμού,</a:t>
            </a:r>
          </a:p>
          <a:p>
            <a:pPr marL="627063" lvl="1" indent="-427038" algn="just">
              <a:buFont typeface="Wingdings" panose="05000000000000000000" pitchFamily="2" charset="2"/>
              <a:buChar char="q"/>
            </a:pPr>
            <a:r>
              <a:rPr lang="el-GR" sz="2000" dirty="0"/>
              <a:t>Βελτιωμένη ιχνηλασιμότητα και ποιοτικός έλεγχος,</a:t>
            </a:r>
          </a:p>
          <a:p>
            <a:pPr marL="627063" lvl="1" indent="-427038" algn="just">
              <a:buFont typeface="Wingdings" panose="05000000000000000000" pitchFamily="2" charset="2"/>
              <a:buChar char="q"/>
            </a:pPr>
            <a:r>
              <a:rPr lang="el-GR" sz="2000" dirty="0"/>
              <a:t>Αυξημένη ανθεκτικότητα των καλλιεργειών,</a:t>
            </a:r>
          </a:p>
          <a:p>
            <a:pPr marL="627063" lvl="1" indent="-427038" algn="just">
              <a:buFont typeface="Wingdings" panose="05000000000000000000" pitchFamily="2" charset="2"/>
              <a:buChar char="q"/>
            </a:pPr>
            <a:r>
              <a:rPr lang="el-GR" sz="2000" dirty="0"/>
              <a:t>Παροχή διαφοροποιημένων ροών εισοδήματος (</a:t>
            </a:r>
            <a:r>
              <a:rPr lang="el-GR" sz="2000" dirty="0" err="1"/>
              <a:t>αγροτουρισμός</a:t>
            </a:r>
            <a:r>
              <a:rPr lang="el-GR" sz="2000" dirty="0"/>
              <a:t>, υποπροϊόντα, προϊόντα προστιθέμενης αξίας κ.λπ.) και χαμηλότερο κόστος παραγωγής,</a:t>
            </a:r>
          </a:p>
          <a:p>
            <a:pPr marL="627063" lvl="1" indent="-427038" algn="just">
              <a:buFont typeface="Wingdings" panose="05000000000000000000" pitchFamily="2" charset="2"/>
              <a:buChar char="q"/>
            </a:pPr>
            <a:r>
              <a:rPr lang="el-GR" sz="2000" dirty="0"/>
              <a:t>Πρόσβαση σε πληροφορίες και τεχνολογία για υποστήριξη τεκμηριωμένων αποφάσεων και βελτίωση της παραγωγικότητας των καλλιεργειών,</a:t>
            </a:r>
          </a:p>
          <a:p>
            <a:pPr marL="627063" lvl="1" indent="-427038" algn="just">
              <a:buFont typeface="Wingdings" panose="05000000000000000000" pitchFamily="2" charset="2"/>
              <a:buChar char="q"/>
            </a:pPr>
            <a:r>
              <a:rPr lang="el-GR" sz="2000" dirty="0"/>
              <a:t>Νέες παγκόσμιες αγορές και επιχειρηματικές ευκαιρίες.</a:t>
            </a:r>
            <a:endParaRPr lang="en-US" sz="2000" dirty="0"/>
          </a:p>
        </p:txBody>
      </p:sp>
    </p:spTree>
    <p:extLst>
      <p:ext uri="{BB962C8B-B14F-4D97-AF65-F5344CB8AC3E}">
        <p14:creationId xmlns:p14="http://schemas.microsoft.com/office/powerpoint/2010/main" val="255188205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3254</TotalTime>
  <Words>1180</Words>
  <Application>Microsoft Office PowerPoint</Application>
  <PresentationFormat>Widescreen</PresentationFormat>
  <Paragraphs>134</Paragraphs>
  <Slides>15</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Asap</vt:lpstr>
      <vt:lpstr>Bahnschrift SemiLight</vt:lpstr>
      <vt:lpstr>Calibri</vt:lpstr>
      <vt:lpstr>Calibri Light</vt:lpstr>
      <vt:lpstr>Cambria</vt:lpstr>
      <vt:lpstr>DejaVuSans-Bold</vt:lpstr>
      <vt:lpstr>Wingdings</vt:lpstr>
      <vt:lpstr>Custom Design</vt:lpstr>
      <vt:lpstr>Retrospect</vt:lpstr>
      <vt:lpstr> </vt:lpstr>
      <vt:lpstr>Στρατηγική ‘Farm to Fork’</vt:lpstr>
      <vt:lpstr>PowerPoint Presentation</vt:lpstr>
      <vt:lpstr>Στρατηγική ‘Farm to Fork’</vt:lpstr>
      <vt:lpstr>Farm to Fork: Στόχοι</vt:lpstr>
      <vt:lpstr>Farm to Fork: Επίλυση Θεμάτων</vt:lpstr>
      <vt:lpstr>Στόχοι για το 2030</vt:lpstr>
      <vt:lpstr>Διαφορετικά επίπεδα για εφαρμογή</vt:lpstr>
      <vt:lpstr>Οφέλη για τους αγρότες</vt:lpstr>
      <vt:lpstr>Βιώσιμη Κατανάλωση Τροφίμων</vt:lpstr>
      <vt:lpstr>Βιώσιμη Κατανάλωση Τροφίμων</vt:lpstr>
      <vt:lpstr>Διαφανείς Πληροφορίες και Επισήμανση</vt:lpstr>
      <vt:lpstr>Διαφανείς Πληροφορίες και Επισήμανση</vt:lpstr>
      <vt:lpstr>Συνεισφορά γεωργοκτηνοτρόφων</vt:lpstr>
      <vt:lpstr>Συνεισφορά γεωργοκτηνοτρόφων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Irene Voukkali</cp:lastModifiedBy>
  <cp:revision>68</cp:revision>
  <dcterms:created xsi:type="dcterms:W3CDTF">2018-11-05T14:13:47Z</dcterms:created>
  <dcterms:modified xsi:type="dcterms:W3CDTF">2023-09-25T18:18:37Z</dcterms:modified>
</cp:coreProperties>
</file>