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64" r:id="rId2"/>
  </p:sldMasterIdLst>
  <p:notesMasterIdLst>
    <p:notesMasterId r:id="rId27"/>
  </p:notesMasterIdLst>
  <p:sldIdLst>
    <p:sldId id="256" r:id="rId3"/>
    <p:sldId id="258" r:id="rId4"/>
    <p:sldId id="259" r:id="rId5"/>
    <p:sldId id="263" r:id="rId6"/>
    <p:sldId id="281" r:id="rId7"/>
    <p:sldId id="279" r:id="rId8"/>
    <p:sldId id="294" r:id="rId9"/>
    <p:sldId id="282" r:id="rId10"/>
    <p:sldId id="260" r:id="rId11"/>
    <p:sldId id="283" r:id="rId12"/>
    <p:sldId id="284" r:id="rId13"/>
    <p:sldId id="278" r:id="rId14"/>
    <p:sldId id="271" r:id="rId15"/>
    <p:sldId id="290" r:id="rId16"/>
    <p:sldId id="275" r:id="rId17"/>
    <p:sldId id="272" r:id="rId18"/>
    <p:sldId id="274" r:id="rId19"/>
    <p:sldId id="289" r:id="rId20"/>
    <p:sldId id="285" r:id="rId21"/>
    <p:sldId id="273" r:id="rId22"/>
    <p:sldId id="291" r:id="rId23"/>
    <p:sldId id="276" r:id="rId24"/>
    <p:sldId id="277" r:id="rId25"/>
    <p:sldId id="29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Irene Voukkali" initials="IV" lastIdx="4" clrIdx="1">
    <p:extLst>
      <p:ext uri="{19B8F6BF-5375-455C-9EA6-DF929625EA0E}">
        <p15:presenceInfo xmlns:p15="http://schemas.microsoft.com/office/powerpoint/2012/main" userId="S-1-5-21-1558194552-245385912-951803734-45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3979" autoAdjust="0"/>
  </p:normalViewPr>
  <p:slideViewPr>
    <p:cSldViewPr snapToGrid="0">
      <p:cViewPr varScale="1">
        <p:scale>
          <a:sx n="62" d="100"/>
          <a:sy n="62" d="100"/>
        </p:scale>
        <p:origin x="80"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ntios Economou" userId="04e0d54a49535943" providerId="LiveId" clId="{497D4101-1262-4237-8160-9B7B3AC92332}"/>
    <pc:docChg chg="undo custSel addSld delSld modSld">
      <pc:chgData name="Florentios Economou" userId="04e0d54a49535943" providerId="LiveId" clId="{497D4101-1262-4237-8160-9B7B3AC92332}" dt="2023-07-19T17:47:37.844" v="1620" actId="47"/>
      <pc:docMkLst>
        <pc:docMk/>
      </pc:docMkLst>
      <pc:sldChg chg="del">
        <pc:chgData name="Florentios Economou" userId="04e0d54a49535943" providerId="LiveId" clId="{497D4101-1262-4237-8160-9B7B3AC92332}" dt="2023-07-19T17:47:37.844" v="1620" actId="47"/>
        <pc:sldMkLst>
          <pc:docMk/>
          <pc:sldMk cId="256800728" sldId="262"/>
        </pc:sldMkLst>
      </pc:sldChg>
      <pc:sldChg chg="del">
        <pc:chgData name="Florentios Economou" userId="04e0d54a49535943" providerId="LiveId" clId="{497D4101-1262-4237-8160-9B7B3AC92332}" dt="2023-07-19T17:19:24.363" v="0" actId="47"/>
        <pc:sldMkLst>
          <pc:docMk/>
          <pc:sldMk cId="3817759256" sldId="270"/>
        </pc:sldMkLst>
      </pc:sldChg>
      <pc:sldChg chg="modSp mod">
        <pc:chgData name="Florentios Economou" userId="04e0d54a49535943" providerId="LiveId" clId="{497D4101-1262-4237-8160-9B7B3AC92332}" dt="2023-07-19T17:47:30.828" v="1619" actId="115"/>
        <pc:sldMkLst>
          <pc:docMk/>
          <pc:sldMk cId="4279073671" sldId="271"/>
        </pc:sldMkLst>
        <pc:spChg chg="mod">
          <ac:chgData name="Florentios Economou" userId="04e0d54a49535943" providerId="LiveId" clId="{497D4101-1262-4237-8160-9B7B3AC92332}" dt="2023-07-19T17:47:30.828" v="1619" actId="115"/>
          <ac:spMkLst>
            <pc:docMk/>
            <pc:sldMk cId="4279073671" sldId="271"/>
            <ac:spMk id="3" creationId="{D6DFEC80-533D-44BE-B9E4-564849E819EC}"/>
          </ac:spMkLst>
        </pc:spChg>
      </pc:sldChg>
      <pc:sldChg chg="modSp mod">
        <pc:chgData name="Florentios Economou" userId="04e0d54a49535943" providerId="LiveId" clId="{497D4101-1262-4237-8160-9B7B3AC92332}" dt="2023-07-19T17:24:40.314" v="69" actId="20577"/>
        <pc:sldMkLst>
          <pc:docMk/>
          <pc:sldMk cId="1242615430" sldId="273"/>
        </pc:sldMkLst>
        <pc:spChg chg="mod">
          <ac:chgData name="Florentios Economou" userId="04e0d54a49535943" providerId="LiveId" clId="{497D4101-1262-4237-8160-9B7B3AC92332}" dt="2023-07-19T17:24:40.314" v="69" actId="20577"/>
          <ac:spMkLst>
            <pc:docMk/>
            <pc:sldMk cId="1242615430" sldId="273"/>
            <ac:spMk id="3" creationId="{05848C70-045C-4312-990C-DD8369732E43}"/>
          </ac:spMkLst>
        </pc:spChg>
      </pc:sldChg>
      <pc:sldChg chg="addSp modSp new mod">
        <pc:chgData name="Florentios Economou" userId="04e0d54a49535943" providerId="LiveId" clId="{497D4101-1262-4237-8160-9B7B3AC92332}" dt="2023-07-19T17:30:37.776" v="272" actId="27636"/>
        <pc:sldMkLst>
          <pc:docMk/>
          <pc:sldMk cId="1590555449" sldId="275"/>
        </pc:sldMkLst>
        <pc:spChg chg="mod">
          <ac:chgData name="Florentios Economou" userId="04e0d54a49535943" providerId="LiveId" clId="{497D4101-1262-4237-8160-9B7B3AC92332}" dt="2023-07-19T17:28:24.340" v="176" actId="20577"/>
          <ac:spMkLst>
            <pc:docMk/>
            <pc:sldMk cId="1590555449" sldId="275"/>
            <ac:spMk id="2" creationId="{1602E9AC-9D03-42A8-8634-02A71881D6C9}"/>
          </ac:spMkLst>
        </pc:spChg>
        <pc:spChg chg="mod">
          <ac:chgData name="Florentios Economou" userId="04e0d54a49535943" providerId="LiveId" clId="{497D4101-1262-4237-8160-9B7B3AC92332}" dt="2023-07-19T17:30:17.675" v="258" actId="27636"/>
          <ac:spMkLst>
            <pc:docMk/>
            <pc:sldMk cId="1590555449" sldId="275"/>
            <ac:spMk id="3" creationId="{4496C514-E443-4878-945B-E0E42C87072E}"/>
          </ac:spMkLst>
        </pc:spChg>
        <pc:spChg chg="add mod">
          <ac:chgData name="Florentios Economou" userId="04e0d54a49535943" providerId="LiveId" clId="{497D4101-1262-4237-8160-9B7B3AC92332}" dt="2023-07-19T17:30:37.776" v="272" actId="27636"/>
          <ac:spMkLst>
            <pc:docMk/>
            <pc:sldMk cId="1590555449" sldId="275"/>
            <ac:spMk id="4" creationId="{1F7AD1E4-8251-420D-963B-51CAA4946530}"/>
          </ac:spMkLst>
        </pc:spChg>
      </pc:sldChg>
      <pc:sldChg chg="addSp delSp modSp new mod modNotesTx">
        <pc:chgData name="Florentios Economou" userId="04e0d54a49535943" providerId="LiveId" clId="{497D4101-1262-4237-8160-9B7B3AC92332}" dt="2023-07-19T17:42:12.354" v="980" actId="6549"/>
        <pc:sldMkLst>
          <pc:docMk/>
          <pc:sldMk cId="2475716827" sldId="276"/>
        </pc:sldMkLst>
        <pc:spChg chg="mod">
          <ac:chgData name="Florentios Economou" userId="04e0d54a49535943" providerId="LiveId" clId="{497D4101-1262-4237-8160-9B7B3AC92332}" dt="2023-07-19T17:35:10.581" v="307" actId="20577"/>
          <ac:spMkLst>
            <pc:docMk/>
            <pc:sldMk cId="2475716827" sldId="276"/>
            <ac:spMk id="2" creationId="{255DB2B0-3B88-4217-836F-B0E0BA08A600}"/>
          </ac:spMkLst>
        </pc:spChg>
        <pc:spChg chg="mod">
          <ac:chgData name="Florentios Economou" userId="04e0d54a49535943" providerId="LiveId" clId="{497D4101-1262-4237-8160-9B7B3AC92332}" dt="2023-07-19T17:41:58.734" v="974" actId="27636"/>
          <ac:spMkLst>
            <pc:docMk/>
            <pc:sldMk cId="2475716827" sldId="276"/>
            <ac:spMk id="3" creationId="{2E670CB4-6DE7-4E8F-9645-FE20E2BBC55B}"/>
          </ac:spMkLst>
        </pc:spChg>
        <pc:spChg chg="add del">
          <ac:chgData name="Florentios Economou" userId="04e0d54a49535943" providerId="LiveId" clId="{497D4101-1262-4237-8160-9B7B3AC92332}" dt="2023-07-19T17:42:03.584" v="976" actId="22"/>
          <ac:spMkLst>
            <pc:docMk/>
            <pc:sldMk cId="2475716827" sldId="276"/>
            <ac:spMk id="5" creationId="{D0AB7DE9-EF72-44FF-BD3C-94EE3D411CE1}"/>
          </ac:spMkLst>
        </pc:spChg>
      </pc:sldChg>
      <pc:sldChg chg="modSp add mod modNotesTx">
        <pc:chgData name="Florentios Economou" userId="04e0d54a49535943" providerId="LiveId" clId="{497D4101-1262-4237-8160-9B7B3AC92332}" dt="2023-07-19T17:46:57.427" v="1607" actId="20577"/>
        <pc:sldMkLst>
          <pc:docMk/>
          <pc:sldMk cId="2503872800" sldId="277"/>
        </pc:sldMkLst>
        <pc:spChg chg="mod">
          <ac:chgData name="Florentios Economou" userId="04e0d54a49535943" providerId="LiveId" clId="{497D4101-1262-4237-8160-9B7B3AC92332}" dt="2023-07-19T17:46:53.654" v="1606" actId="20577"/>
          <ac:spMkLst>
            <pc:docMk/>
            <pc:sldMk cId="2503872800" sldId="277"/>
            <ac:spMk id="3" creationId="{2E670CB4-6DE7-4E8F-9645-FE20E2BBC55B}"/>
          </ac:spMkLst>
        </pc:spChg>
      </pc:sldChg>
    </pc:docChg>
  </pc:docChgLst>
  <pc:docChgLst>
    <pc:chgData name="Florentios Economou" userId="04e0d54a49535943" providerId="LiveId" clId="{29B515FF-507F-42BD-81E8-689C63C4C7CB}"/>
    <pc:docChg chg="undo custSel addSld modSld sldOrd">
      <pc:chgData name="Florentios Economou" userId="04e0d54a49535943" providerId="LiveId" clId="{29B515FF-507F-42BD-81E8-689C63C4C7CB}" dt="2023-08-17T04:07:36.251" v="470" actId="20577"/>
      <pc:docMkLst>
        <pc:docMk/>
      </pc:docMkLst>
      <pc:sldChg chg="modSp add mod ord">
        <pc:chgData name="Florentios Economou" userId="04e0d54a49535943" providerId="LiveId" clId="{29B515FF-507F-42BD-81E8-689C63C4C7CB}" dt="2023-08-17T04:07:36.251" v="470" actId="20577"/>
        <pc:sldMkLst>
          <pc:docMk/>
          <pc:sldMk cId="317739803" sldId="279"/>
        </pc:sldMkLst>
        <pc:spChg chg="mod">
          <ac:chgData name="Florentios Economou" userId="04e0d54a49535943" providerId="LiveId" clId="{29B515FF-507F-42BD-81E8-689C63C4C7CB}" dt="2023-08-17T04:03:04.459" v="139" actId="20577"/>
          <ac:spMkLst>
            <pc:docMk/>
            <pc:sldMk cId="317739803" sldId="279"/>
            <ac:spMk id="2" creationId="{EDB798C6-27F2-4DFA-AEAC-CA47B8F6A957}"/>
          </ac:spMkLst>
        </pc:spChg>
        <pc:graphicFrameChg chg="mod">
          <ac:chgData name="Florentios Economou" userId="04e0d54a49535943" providerId="LiveId" clId="{29B515FF-507F-42BD-81E8-689C63C4C7CB}" dt="2023-08-17T04:07:36.251" v="470" actId="20577"/>
          <ac:graphicFrameMkLst>
            <pc:docMk/>
            <pc:sldMk cId="317739803" sldId="279"/>
            <ac:graphicFrameMk id="6" creationId="{5E211558-045A-4981-897C-3A136B59E0E4}"/>
          </ac:graphicFrameMkLst>
        </pc:graphicFrameChg>
      </pc:sldChg>
      <pc:sldChg chg="modSp add mod ord">
        <pc:chgData name="Florentios Economou" userId="04e0d54a49535943" providerId="LiveId" clId="{29B515FF-507F-42BD-81E8-689C63C4C7CB}" dt="2023-08-17T04:02:49.722" v="117" actId="20577"/>
        <pc:sldMkLst>
          <pc:docMk/>
          <pc:sldMk cId="2666544815" sldId="280"/>
        </pc:sldMkLst>
        <pc:spChg chg="mod">
          <ac:chgData name="Florentios Economou" userId="04e0d54a49535943" providerId="LiveId" clId="{29B515FF-507F-42BD-81E8-689C63C4C7CB}" dt="2023-08-17T04:01:43.266" v="89" actId="404"/>
          <ac:spMkLst>
            <pc:docMk/>
            <pc:sldMk cId="2666544815" sldId="280"/>
            <ac:spMk id="2" creationId="{D103A352-01F5-4806-9250-EAC73F331830}"/>
          </ac:spMkLst>
        </pc:spChg>
        <pc:graphicFrameChg chg="mod">
          <ac:chgData name="Florentios Economou" userId="04e0d54a49535943" providerId="LiveId" clId="{29B515FF-507F-42BD-81E8-689C63C4C7CB}" dt="2023-08-17T04:02:49.722" v="117" actId="20577"/>
          <ac:graphicFrameMkLst>
            <pc:docMk/>
            <pc:sldMk cId="2666544815" sldId="280"/>
            <ac:graphicFrameMk id="11" creationId="{7F3FA3A0-51FB-47D9-8A84-E733405E19C7}"/>
          </ac:graphicFrameMkLst>
        </pc:graphicFrameChg>
      </pc:sldChg>
    </pc:docChg>
  </pc:docChgLst>
  <pc:docChgLst>
    <pc:chgData name="Florentios Economou" userId="04e0d54a49535943" providerId="LiveId" clId="{CC49CEB3-9977-4E6F-BED8-63FE63F5F317}"/>
    <pc:docChg chg="undo custSel addSld delSld modSld sldOrd">
      <pc:chgData name="Florentios Economou" userId="04e0d54a49535943" providerId="LiveId" clId="{CC49CEB3-9977-4E6F-BED8-63FE63F5F317}" dt="2023-07-19T03:38:45.960" v="7174" actId="20577"/>
      <pc:docMkLst>
        <pc:docMk/>
      </pc:docMkLst>
      <pc:sldChg chg="modSp mod">
        <pc:chgData name="Florentios Economou" userId="04e0d54a49535943" providerId="LiveId" clId="{CC49CEB3-9977-4E6F-BED8-63FE63F5F317}" dt="2023-07-17T18:55:15.997" v="1466" actId="113"/>
        <pc:sldMkLst>
          <pc:docMk/>
          <pc:sldMk cId="645465423" sldId="260"/>
        </pc:sldMkLst>
        <pc:spChg chg="mod">
          <ac:chgData name="Florentios Economou" userId="04e0d54a49535943" providerId="LiveId" clId="{CC49CEB3-9977-4E6F-BED8-63FE63F5F317}" dt="2023-07-17T18:55:15.997" v="1466" actId="113"/>
          <ac:spMkLst>
            <pc:docMk/>
            <pc:sldMk cId="645465423" sldId="260"/>
            <ac:spMk id="3" creationId="{D20A816B-FC0A-3C9E-1110-28DFF69BBEFF}"/>
          </ac:spMkLst>
        </pc:spChg>
      </pc:sldChg>
      <pc:sldChg chg="modSp mod">
        <pc:chgData name="Florentios Economou" userId="04e0d54a49535943" providerId="LiveId" clId="{CC49CEB3-9977-4E6F-BED8-63FE63F5F317}" dt="2023-07-18T11:41:39.055" v="5283" actId="21"/>
        <pc:sldMkLst>
          <pc:docMk/>
          <pc:sldMk cId="256800728" sldId="262"/>
        </pc:sldMkLst>
        <pc:spChg chg="mod">
          <ac:chgData name="Florentios Economou" userId="04e0d54a49535943" providerId="LiveId" clId="{CC49CEB3-9977-4E6F-BED8-63FE63F5F317}" dt="2023-07-18T11:41:39.055" v="5283" actId="21"/>
          <ac:spMkLst>
            <pc:docMk/>
            <pc:sldMk cId="256800728" sldId="262"/>
            <ac:spMk id="3" creationId="{948BBDE8-5EE9-44CE-995F-B452DAF2D961}"/>
          </ac:spMkLst>
        </pc:spChg>
      </pc:sldChg>
      <pc:sldChg chg="modSp mod">
        <pc:chgData name="Florentios Economou" userId="04e0d54a49535943" providerId="LiveId" clId="{CC49CEB3-9977-4E6F-BED8-63FE63F5F317}" dt="2023-07-17T19:11:46.167" v="2303" actId="20577"/>
        <pc:sldMkLst>
          <pc:docMk/>
          <pc:sldMk cId="3581699765" sldId="265"/>
        </pc:sldMkLst>
        <pc:spChg chg="mod">
          <ac:chgData name="Florentios Economou" userId="04e0d54a49535943" providerId="LiveId" clId="{CC49CEB3-9977-4E6F-BED8-63FE63F5F317}" dt="2023-07-17T19:11:46.167" v="2303" actId="20577"/>
          <ac:spMkLst>
            <pc:docMk/>
            <pc:sldMk cId="3581699765" sldId="265"/>
            <ac:spMk id="3" creationId="{D20A816B-FC0A-3C9E-1110-28DFF69BBEFF}"/>
          </ac:spMkLst>
        </pc:spChg>
      </pc:sldChg>
      <pc:sldChg chg="del">
        <pc:chgData name="Florentios Economou" userId="04e0d54a49535943" providerId="LiveId" clId="{CC49CEB3-9977-4E6F-BED8-63FE63F5F317}" dt="2023-07-17T18:55:19.810" v="1467" actId="47"/>
        <pc:sldMkLst>
          <pc:docMk/>
          <pc:sldMk cId="897057714" sldId="266"/>
        </pc:sldMkLst>
      </pc:sldChg>
      <pc:sldChg chg="modSp new mod">
        <pc:chgData name="Florentios Economou" userId="04e0d54a49535943" providerId="LiveId" clId="{CC49CEB3-9977-4E6F-BED8-63FE63F5F317}" dt="2023-07-17T19:32:27.489" v="2309" actId="20577"/>
        <pc:sldMkLst>
          <pc:docMk/>
          <pc:sldMk cId="73405099" sldId="269"/>
        </pc:sldMkLst>
        <pc:spChg chg="mod">
          <ac:chgData name="Florentios Economou" userId="04e0d54a49535943" providerId="LiveId" clId="{CC49CEB3-9977-4E6F-BED8-63FE63F5F317}" dt="2023-07-17T19:32:27.489" v="2309" actId="20577"/>
          <ac:spMkLst>
            <pc:docMk/>
            <pc:sldMk cId="73405099" sldId="269"/>
            <ac:spMk id="3" creationId="{788F9967-9ED9-4AB9-8138-6AB124319C2C}"/>
          </ac:spMkLst>
        </pc:spChg>
      </pc:sldChg>
      <pc:sldChg chg="del">
        <pc:chgData name="Florentios Economou" userId="04e0d54a49535943" providerId="LiveId" clId="{CC49CEB3-9977-4E6F-BED8-63FE63F5F317}" dt="2023-07-17T18:16:01.612" v="1" actId="47"/>
        <pc:sldMkLst>
          <pc:docMk/>
          <pc:sldMk cId="170206950" sldId="269"/>
        </pc:sldMkLst>
      </pc:sldChg>
      <pc:sldChg chg="del">
        <pc:chgData name="Florentios Economou" userId="04e0d54a49535943" providerId="LiveId" clId="{CC49CEB3-9977-4E6F-BED8-63FE63F5F317}" dt="2023-07-17T18:15:44.323" v="0" actId="47"/>
        <pc:sldMkLst>
          <pc:docMk/>
          <pc:sldMk cId="403402355" sldId="270"/>
        </pc:sldMkLst>
      </pc:sldChg>
      <pc:sldChg chg="addSp delSp modSp new mod ord">
        <pc:chgData name="Florentios Economou" userId="04e0d54a49535943" providerId="LiveId" clId="{CC49CEB3-9977-4E6F-BED8-63FE63F5F317}" dt="2023-07-17T19:31:27.937" v="2305"/>
        <pc:sldMkLst>
          <pc:docMk/>
          <pc:sldMk cId="3817759256" sldId="270"/>
        </pc:sldMkLst>
        <pc:spChg chg="del">
          <ac:chgData name="Florentios Economou" userId="04e0d54a49535943" providerId="LiveId" clId="{CC49CEB3-9977-4E6F-BED8-63FE63F5F317}" dt="2023-07-17T18:26:33.374" v="10" actId="1032"/>
          <ac:spMkLst>
            <pc:docMk/>
            <pc:sldMk cId="3817759256" sldId="270"/>
            <ac:spMk id="3" creationId="{CF2706B3-9B2C-4325-8BE3-9EC9B18CF8AB}"/>
          </ac:spMkLst>
        </pc:spChg>
        <pc:graphicFrameChg chg="add mod modGraphic">
          <ac:chgData name="Florentios Economou" userId="04e0d54a49535943" providerId="LiveId" clId="{CC49CEB3-9977-4E6F-BED8-63FE63F5F317}" dt="2023-07-17T18:28:09.537" v="116" actId="313"/>
          <ac:graphicFrameMkLst>
            <pc:docMk/>
            <pc:sldMk cId="3817759256" sldId="270"/>
            <ac:graphicFrameMk id="4" creationId="{22BA8009-989A-4856-8806-BE9DDCA84EA6}"/>
          </ac:graphicFrameMkLst>
        </pc:graphicFrameChg>
      </pc:sldChg>
      <pc:sldChg chg="modSp new mod">
        <pc:chgData name="Florentios Economou" userId="04e0d54a49535943" providerId="LiveId" clId="{CC49CEB3-9977-4E6F-BED8-63FE63F5F317}" dt="2023-07-18T11:41:48.431" v="5289" actId="27636"/>
        <pc:sldMkLst>
          <pc:docMk/>
          <pc:sldMk cId="4279073671" sldId="271"/>
        </pc:sldMkLst>
        <pc:spChg chg="mod">
          <ac:chgData name="Florentios Economou" userId="04e0d54a49535943" providerId="LiveId" clId="{CC49CEB3-9977-4E6F-BED8-63FE63F5F317}" dt="2023-07-17T19:37:05.072" v="2349" actId="20577"/>
          <ac:spMkLst>
            <pc:docMk/>
            <pc:sldMk cId="4279073671" sldId="271"/>
            <ac:spMk id="2" creationId="{360271C8-B168-4A36-A61C-36EA9DD71646}"/>
          </ac:spMkLst>
        </pc:spChg>
        <pc:spChg chg="mod">
          <ac:chgData name="Florentios Economou" userId="04e0d54a49535943" providerId="LiveId" clId="{CC49CEB3-9977-4E6F-BED8-63FE63F5F317}" dt="2023-07-18T11:41:48.431" v="5289" actId="27636"/>
          <ac:spMkLst>
            <pc:docMk/>
            <pc:sldMk cId="4279073671" sldId="271"/>
            <ac:spMk id="3" creationId="{D6DFEC80-533D-44BE-B9E4-564849E819EC}"/>
          </ac:spMkLst>
        </pc:spChg>
      </pc:sldChg>
      <pc:sldChg chg="modSp new mod modNotesTx">
        <pc:chgData name="Florentios Economou" userId="04e0d54a49535943" providerId="LiveId" clId="{CC49CEB3-9977-4E6F-BED8-63FE63F5F317}" dt="2023-07-18T11:41:13.467" v="5282" actId="20577"/>
        <pc:sldMkLst>
          <pc:docMk/>
          <pc:sldMk cId="3261010335" sldId="272"/>
        </pc:sldMkLst>
        <pc:spChg chg="mod">
          <ac:chgData name="Florentios Economou" userId="04e0d54a49535943" providerId="LiveId" clId="{CC49CEB3-9977-4E6F-BED8-63FE63F5F317}" dt="2023-07-17T19:37:17.363" v="2359" actId="20577"/>
          <ac:spMkLst>
            <pc:docMk/>
            <pc:sldMk cId="3261010335" sldId="272"/>
            <ac:spMk id="2" creationId="{E3A410EF-46FF-49F6-8584-FEC674611FCE}"/>
          </ac:spMkLst>
        </pc:spChg>
        <pc:spChg chg="mod">
          <ac:chgData name="Florentios Economou" userId="04e0d54a49535943" providerId="LiveId" clId="{CC49CEB3-9977-4E6F-BED8-63FE63F5F317}" dt="2023-07-18T11:41:13.467" v="5282" actId="20577"/>
          <ac:spMkLst>
            <pc:docMk/>
            <pc:sldMk cId="3261010335" sldId="272"/>
            <ac:spMk id="3" creationId="{A01695E4-FA09-4DC1-9CF2-C283ACBE78E8}"/>
          </ac:spMkLst>
        </pc:spChg>
      </pc:sldChg>
      <pc:sldChg chg="modSp new mod">
        <pc:chgData name="Florentios Economou" userId="04e0d54a49535943" providerId="LiveId" clId="{CC49CEB3-9977-4E6F-BED8-63FE63F5F317}" dt="2023-07-19T03:20:18.475" v="6131" actId="12"/>
        <pc:sldMkLst>
          <pc:docMk/>
          <pc:sldMk cId="1242615430" sldId="273"/>
        </pc:sldMkLst>
        <pc:spChg chg="mod">
          <ac:chgData name="Florentios Economou" userId="04e0d54a49535943" providerId="LiveId" clId="{CC49CEB3-9977-4E6F-BED8-63FE63F5F317}" dt="2023-07-17T19:56:01.371" v="3445" actId="20577"/>
          <ac:spMkLst>
            <pc:docMk/>
            <pc:sldMk cId="1242615430" sldId="273"/>
            <ac:spMk id="2" creationId="{53804910-753B-4494-AB1B-AD1559A4873C}"/>
          </ac:spMkLst>
        </pc:spChg>
        <pc:spChg chg="mod">
          <ac:chgData name="Florentios Economou" userId="04e0d54a49535943" providerId="LiveId" clId="{CC49CEB3-9977-4E6F-BED8-63FE63F5F317}" dt="2023-07-19T03:20:18.475" v="6131" actId="12"/>
          <ac:spMkLst>
            <pc:docMk/>
            <pc:sldMk cId="1242615430" sldId="273"/>
            <ac:spMk id="3" creationId="{05848C70-045C-4312-990C-DD8369732E43}"/>
          </ac:spMkLst>
        </pc:spChg>
      </pc:sldChg>
      <pc:sldChg chg="modSp new mod">
        <pc:chgData name="Florentios Economou" userId="04e0d54a49535943" providerId="LiveId" clId="{CC49CEB3-9977-4E6F-BED8-63FE63F5F317}" dt="2023-07-19T03:38:45.960" v="7174" actId="20577"/>
        <pc:sldMkLst>
          <pc:docMk/>
          <pc:sldMk cId="2454072945" sldId="274"/>
        </pc:sldMkLst>
        <pc:spChg chg="mod">
          <ac:chgData name="Florentios Economou" userId="04e0d54a49535943" providerId="LiveId" clId="{CC49CEB3-9977-4E6F-BED8-63FE63F5F317}" dt="2023-07-17T19:56:18.058" v="3463" actId="20577"/>
          <ac:spMkLst>
            <pc:docMk/>
            <pc:sldMk cId="2454072945" sldId="274"/>
            <ac:spMk id="2" creationId="{4DBC3271-582B-4512-B7CE-568D00500294}"/>
          </ac:spMkLst>
        </pc:spChg>
        <pc:spChg chg="mod">
          <ac:chgData name="Florentios Economou" userId="04e0d54a49535943" providerId="LiveId" clId="{CC49CEB3-9977-4E6F-BED8-63FE63F5F317}" dt="2023-07-19T03:38:45.960" v="7174" actId="20577"/>
          <ac:spMkLst>
            <pc:docMk/>
            <pc:sldMk cId="2454072945" sldId="274"/>
            <ac:spMk id="3" creationId="{C0554203-3E8D-4201-9EBC-284C038C3DBB}"/>
          </ac:spMkLst>
        </pc:spChg>
      </pc:sldChg>
    </pc:docChg>
  </pc:docChgLst>
  <pc:docChgLst>
    <pc:chgData name="Florentios Economou" userId="04e0d54a49535943" providerId="LiveId" clId="{B4FFEA29-B4A4-4F9F-9F6C-E616D1C5FBB7}"/>
    <pc:docChg chg="undo redo custSel addSld delSld modSld sldOrd">
      <pc:chgData name="Florentios Economou" userId="04e0d54a49535943" providerId="LiveId" clId="{B4FFEA29-B4A4-4F9F-9F6C-E616D1C5FBB7}" dt="2023-07-19T19:59:07.295" v="1310" actId="27636"/>
      <pc:docMkLst>
        <pc:docMk/>
      </pc:docMkLst>
      <pc:sldChg chg="modSp mod">
        <pc:chgData name="Florentios Economou" userId="04e0d54a49535943" providerId="LiveId" clId="{B4FFEA29-B4A4-4F9F-9F6C-E616D1C5FBB7}" dt="2023-07-19T18:58:36.510" v="13" actId="20577"/>
        <pc:sldMkLst>
          <pc:docMk/>
          <pc:sldMk cId="436235816" sldId="256"/>
        </pc:sldMkLst>
        <pc:spChg chg="mod">
          <ac:chgData name="Florentios Economou" userId="04e0d54a49535943" providerId="LiveId" clId="{B4FFEA29-B4A4-4F9F-9F6C-E616D1C5FBB7}" dt="2023-07-19T18:58:36.510" v="13" actId="20577"/>
          <ac:spMkLst>
            <pc:docMk/>
            <pc:sldMk cId="436235816" sldId="256"/>
            <ac:spMk id="12" creationId="{28086B80-77B2-0841-877D-3518C0014567}"/>
          </ac:spMkLst>
        </pc:spChg>
      </pc:sldChg>
      <pc:sldChg chg="modSp mod modNotesTx">
        <pc:chgData name="Florentios Economou" userId="04e0d54a49535943" providerId="LiveId" clId="{B4FFEA29-B4A4-4F9F-9F6C-E616D1C5FBB7}" dt="2023-07-19T19:01:39.620" v="170" actId="20577"/>
        <pc:sldMkLst>
          <pc:docMk/>
          <pc:sldMk cId="17060558" sldId="258"/>
        </pc:sldMkLst>
        <pc:spChg chg="mod">
          <ac:chgData name="Florentios Economou" userId="04e0d54a49535943" providerId="LiveId" clId="{B4FFEA29-B4A4-4F9F-9F6C-E616D1C5FBB7}" dt="2023-07-19T18:58:50.216" v="46" actId="20577"/>
          <ac:spMkLst>
            <pc:docMk/>
            <pc:sldMk cId="17060558" sldId="258"/>
            <ac:spMk id="2" creationId="{43A830FF-1961-A034-ABB2-03AFD1C74084}"/>
          </ac:spMkLst>
        </pc:spChg>
        <pc:spChg chg="mod">
          <ac:chgData name="Florentios Economou" userId="04e0d54a49535943" providerId="LiveId" clId="{B4FFEA29-B4A4-4F9F-9F6C-E616D1C5FBB7}" dt="2023-07-19T19:01:30.971" v="168" actId="6549"/>
          <ac:spMkLst>
            <pc:docMk/>
            <pc:sldMk cId="17060558" sldId="258"/>
            <ac:spMk id="3" creationId="{81D53512-5FD3-9D54-D4FB-4473802E8A8B}"/>
          </ac:spMkLst>
        </pc:spChg>
        <pc:picChg chg="mod">
          <ac:chgData name="Florentios Economou" userId="04e0d54a49535943" providerId="LiveId" clId="{B4FFEA29-B4A4-4F9F-9F6C-E616D1C5FBB7}" dt="2023-07-19T19:01:37.837" v="169" actId="1076"/>
          <ac:picMkLst>
            <pc:docMk/>
            <pc:sldMk cId="17060558" sldId="258"/>
            <ac:picMk id="4" creationId="{6EAA36AF-6D8D-4E90-8F7E-BC8EA2C33569}"/>
          </ac:picMkLst>
        </pc:picChg>
      </pc:sldChg>
      <pc:sldChg chg="addSp delSp modSp mod">
        <pc:chgData name="Florentios Economou" userId="04e0d54a49535943" providerId="LiveId" clId="{B4FFEA29-B4A4-4F9F-9F6C-E616D1C5FBB7}" dt="2023-07-19T19:04:07.691" v="232" actId="313"/>
        <pc:sldMkLst>
          <pc:docMk/>
          <pc:sldMk cId="1803875842" sldId="259"/>
        </pc:sldMkLst>
        <pc:spChg chg="mod">
          <ac:chgData name="Florentios Economou" userId="04e0d54a49535943" providerId="LiveId" clId="{B4FFEA29-B4A4-4F9F-9F6C-E616D1C5FBB7}" dt="2023-07-19T19:01:52.371" v="172"/>
          <ac:spMkLst>
            <pc:docMk/>
            <pc:sldMk cId="1803875842" sldId="259"/>
            <ac:spMk id="2" creationId="{51B22486-E294-DFB3-854E-3FFEF2245670}"/>
          </ac:spMkLst>
        </pc:spChg>
        <pc:spChg chg="mod">
          <ac:chgData name="Florentios Economou" userId="04e0d54a49535943" providerId="LiveId" clId="{B4FFEA29-B4A4-4F9F-9F6C-E616D1C5FBB7}" dt="2023-07-19T19:04:07.691" v="232" actId="313"/>
          <ac:spMkLst>
            <pc:docMk/>
            <pc:sldMk cId="1803875842" sldId="259"/>
            <ac:spMk id="3" creationId="{B4CF2567-95D1-829E-F5B7-AC34EA223A75}"/>
          </ac:spMkLst>
        </pc:spChg>
        <pc:spChg chg="add del">
          <ac:chgData name="Florentios Economou" userId="04e0d54a49535943" providerId="LiveId" clId="{B4FFEA29-B4A4-4F9F-9F6C-E616D1C5FBB7}" dt="2023-07-19T19:02:09.166" v="175"/>
          <ac:spMkLst>
            <pc:docMk/>
            <pc:sldMk cId="1803875842" sldId="259"/>
            <ac:spMk id="4" creationId="{FAC4BFAC-C87D-4819-93D6-3365DC048069}"/>
          </ac:spMkLst>
        </pc:spChg>
      </pc:sldChg>
      <pc:sldChg chg="modSp mod">
        <pc:chgData name="Florentios Economou" userId="04e0d54a49535943" providerId="LiveId" clId="{B4FFEA29-B4A4-4F9F-9F6C-E616D1C5FBB7}" dt="2023-07-19T19:18:52.096" v="433" actId="27636"/>
        <pc:sldMkLst>
          <pc:docMk/>
          <pc:sldMk cId="645465423" sldId="260"/>
        </pc:sldMkLst>
        <pc:spChg chg="mod">
          <ac:chgData name="Florentios Economou" userId="04e0d54a49535943" providerId="LiveId" clId="{B4FFEA29-B4A4-4F9F-9F6C-E616D1C5FBB7}" dt="2023-07-19T19:13:21.379" v="296"/>
          <ac:spMkLst>
            <pc:docMk/>
            <pc:sldMk cId="645465423" sldId="260"/>
            <ac:spMk id="2" creationId="{60DCF6A9-57DD-35F3-9C2A-729F72DBF30A}"/>
          </ac:spMkLst>
        </pc:spChg>
        <pc:spChg chg="mod">
          <ac:chgData name="Florentios Economou" userId="04e0d54a49535943" providerId="LiveId" clId="{B4FFEA29-B4A4-4F9F-9F6C-E616D1C5FBB7}" dt="2023-07-19T19:18:52.096" v="433" actId="27636"/>
          <ac:spMkLst>
            <pc:docMk/>
            <pc:sldMk cId="645465423" sldId="260"/>
            <ac:spMk id="3" creationId="{D20A816B-FC0A-3C9E-1110-28DFF69BBEFF}"/>
          </ac:spMkLst>
        </pc:spChg>
      </pc:sldChg>
      <pc:sldChg chg="addSp delSp modSp del mod ord">
        <pc:chgData name="Florentios Economou" userId="04e0d54a49535943" providerId="LiveId" clId="{B4FFEA29-B4A4-4F9F-9F6C-E616D1C5FBB7}" dt="2023-07-19T19:27:14.164" v="516" actId="47"/>
        <pc:sldMkLst>
          <pc:docMk/>
          <pc:sldMk cId="939914858" sldId="261"/>
        </pc:sldMkLst>
        <pc:spChg chg="mod">
          <ac:chgData name="Florentios Economou" userId="04e0d54a49535943" providerId="LiveId" clId="{B4FFEA29-B4A4-4F9F-9F6C-E616D1C5FBB7}" dt="2023-07-19T19:24:52.021" v="513"/>
          <ac:spMkLst>
            <pc:docMk/>
            <pc:sldMk cId="939914858" sldId="261"/>
            <ac:spMk id="2" creationId="{266C748B-B327-84D5-3B83-E127D98CFA03}"/>
          </ac:spMkLst>
        </pc:spChg>
        <pc:spChg chg="mod">
          <ac:chgData name="Florentios Economou" userId="04e0d54a49535943" providerId="LiveId" clId="{B4FFEA29-B4A4-4F9F-9F6C-E616D1C5FBB7}" dt="2023-07-19T19:24:34.447" v="509"/>
          <ac:spMkLst>
            <pc:docMk/>
            <pc:sldMk cId="939914858" sldId="261"/>
            <ac:spMk id="3" creationId="{E578F5D8-B833-D9F3-51FE-27840A0ACE6C}"/>
          </ac:spMkLst>
        </pc:spChg>
        <pc:spChg chg="add del">
          <ac:chgData name="Florentios Economou" userId="04e0d54a49535943" providerId="LiveId" clId="{B4FFEA29-B4A4-4F9F-9F6C-E616D1C5FBB7}" dt="2023-07-19T19:24:50.400" v="511"/>
          <ac:spMkLst>
            <pc:docMk/>
            <pc:sldMk cId="939914858" sldId="261"/>
            <ac:spMk id="4" creationId="{AA8441EE-E5DC-46F0-8B4C-951CEFD4A3E4}"/>
          </ac:spMkLst>
        </pc:spChg>
      </pc:sldChg>
      <pc:sldChg chg="addSp delSp modSp mod">
        <pc:chgData name="Florentios Economou" userId="04e0d54a49535943" providerId="LiveId" clId="{B4FFEA29-B4A4-4F9F-9F6C-E616D1C5FBB7}" dt="2023-07-19T19:06:24.358" v="294" actId="27636"/>
        <pc:sldMkLst>
          <pc:docMk/>
          <pc:sldMk cId="3548290492" sldId="263"/>
        </pc:sldMkLst>
        <pc:spChg chg="mod">
          <ac:chgData name="Florentios Economou" userId="04e0d54a49535943" providerId="LiveId" clId="{B4FFEA29-B4A4-4F9F-9F6C-E616D1C5FBB7}" dt="2023-07-19T19:04:14.395" v="233"/>
          <ac:spMkLst>
            <pc:docMk/>
            <pc:sldMk cId="3548290492" sldId="263"/>
            <ac:spMk id="2" creationId="{51B22486-E294-DFB3-854E-3FFEF2245670}"/>
          </ac:spMkLst>
        </pc:spChg>
        <pc:spChg chg="mod">
          <ac:chgData name="Florentios Economou" userId="04e0d54a49535943" providerId="LiveId" clId="{B4FFEA29-B4A4-4F9F-9F6C-E616D1C5FBB7}" dt="2023-07-19T19:06:24.358" v="294" actId="27636"/>
          <ac:spMkLst>
            <pc:docMk/>
            <pc:sldMk cId="3548290492" sldId="263"/>
            <ac:spMk id="3" creationId="{B4CF2567-95D1-829E-F5B7-AC34EA223A75}"/>
          </ac:spMkLst>
        </pc:spChg>
        <pc:spChg chg="add del">
          <ac:chgData name="Florentios Economou" userId="04e0d54a49535943" providerId="LiveId" clId="{B4FFEA29-B4A4-4F9F-9F6C-E616D1C5FBB7}" dt="2023-07-19T19:04:31.960" v="236"/>
          <ac:spMkLst>
            <pc:docMk/>
            <pc:sldMk cId="3548290492" sldId="263"/>
            <ac:spMk id="4" creationId="{01EA3E13-E5E0-4BA7-9187-575FC75B11AC}"/>
          </ac:spMkLst>
        </pc:spChg>
      </pc:sldChg>
      <pc:sldChg chg="modSp mod">
        <pc:chgData name="Florentios Economou" userId="04e0d54a49535943" providerId="LiveId" clId="{B4FFEA29-B4A4-4F9F-9F6C-E616D1C5FBB7}" dt="2023-07-19T19:34:17.590" v="635" actId="20577"/>
        <pc:sldMkLst>
          <pc:docMk/>
          <pc:sldMk cId="3023065871" sldId="264"/>
        </pc:sldMkLst>
        <pc:spChg chg="mod">
          <ac:chgData name="Florentios Economou" userId="04e0d54a49535943" providerId="LiveId" clId="{B4FFEA29-B4A4-4F9F-9F6C-E616D1C5FBB7}" dt="2023-07-19T19:28:14.751" v="518"/>
          <ac:spMkLst>
            <pc:docMk/>
            <pc:sldMk cId="3023065871" sldId="264"/>
            <ac:spMk id="2" creationId="{AA031970-B22A-44C2-AF8F-F32E51E9E9B5}"/>
          </ac:spMkLst>
        </pc:spChg>
        <pc:spChg chg="mod">
          <ac:chgData name="Florentios Economou" userId="04e0d54a49535943" providerId="LiveId" clId="{B4FFEA29-B4A4-4F9F-9F6C-E616D1C5FBB7}" dt="2023-07-19T19:34:17.590" v="635" actId="20577"/>
          <ac:spMkLst>
            <pc:docMk/>
            <pc:sldMk cId="3023065871" sldId="264"/>
            <ac:spMk id="3" creationId="{1474F00B-C765-4B1D-8096-DC15AC1B4094}"/>
          </ac:spMkLst>
        </pc:spChg>
      </pc:sldChg>
      <pc:sldChg chg="modSp mod">
        <pc:chgData name="Florentios Economou" userId="04e0d54a49535943" providerId="LiveId" clId="{B4FFEA29-B4A4-4F9F-9F6C-E616D1C5FBB7}" dt="2023-07-19T19:22:51.534" v="498" actId="6549"/>
        <pc:sldMkLst>
          <pc:docMk/>
          <pc:sldMk cId="3581699765" sldId="265"/>
        </pc:sldMkLst>
        <pc:spChg chg="mod">
          <ac:chgData name="Florentios Economou" userId="04e0d54a49535943" providerId="LiveId" clId="{B4FFEA29-B4A4-4F9F-9F6C-E616D1C5FBB7}" dt="2023-07-19T19:18:57.201" v="434"/>
          <ac:spMkLst>
            <pc:docMk/>
            <pc:sldMk cId="3581699765" sldId="265"/>
            <ac:spMk id="2" creationId="{60DCF6A9-57DD-35F3-9C2A-729F72DBF30A}"/>
          </ac:spMkLst>
        </pc:spChg>
        <pc:spChg chg="mod">
          <ac:chgData name="Florentios Economou" userId="04e0d54a49535943" providerId="LiveId" clId="{B4FFEA29-B4A4-4F9F-9F6C-E616D1C5FBB7}" dt="2023-07-19T19:22:51.534" v="498" actId="6549"/>
          <ac:spMkLst>
            <pc:docMk/>
            <pc:sldMk cId="3581699765" sldId="265"/>
            <ac:spMk id="3" creationId="{D20A816B-FC0A-3C9E-1110-28DFF69BBEFF}"/>
          </ac:spMkLst>
        </pc:spChg>
      </pc:sldChg>
      <pc:sldChg chg="modSp mod">
        <pc:chgData name="Florentios Economou" userId="04e0d54a49535943" providerId="LiveId" clId="{B4FFEA29-B4A4-4F9F-9F6C-E616D1C5FBB7}" dt="2023-07-19T19:33:48.456" v="580" actId="27636"/>
        <pc:sldMkLst>
          <pc:docMk/>
          <pc:sldMk cId="646334655" sldId="267"/>
        </pc:sldMkLst>
        <pc:spChg chg="mod">
          <ac:chgData name="Florentios Economou" userId="04e0d54a49535943" providerId="LiveId" clId="{B4FFEA29-B4A4-4F9F-9F6C-E616D1C5FBB7}" dt="2023-07-19T19:32:40.954" v="553"/>
          <ac:spMkLst>
            <pc:docMk/>
            <pc:sldMk cId="646334655" sldId="267"/>
            <ac:spMk id="2" creationId="{AA031970-B22A-44C2-AF8F-F32E51E9E9B5}"/>
          </ac:spMkLst>
        </pc:spChg>
        <pc:spChg chg="mod">
          <ac:chgData name="Florentios Economou" userId="04e0d54a49535943" providerId="LiveId" clId="{B4FFEA29-B4A4-4F9F-9F6C-E616D1C5FBB7}" dt="2023-07-19T19:33:48.456" v="580" actId="27636"/>
          <ac:spMkLst>
            <pc:docMk/>
            <pc:sldMk cId="646334655" sldId="267"/>
            <ac:spMk id="3" creationId="{1474F00B-C765-4B1D-8096-DC15AC1B4094}"/>
          </ac:spMkLst>
        </pc:spChg>
      </pc:sldChg>
      <pc:sldChg chg="modSp mod">
        <pc:chgData name="Florentios Economou" userId="04e0d54a49535943" providerId="LiveId" clId="{B4FFEA29-B4A4-4F9F-9F6C-E616D1C5FBB7}" dt="2023-07-19T19:36:33.743" v="706" actId="27636"/>
        <pc:sldMkLst>
          <pc:docMk/>
          <pc:sldMk cId="244629728" sldId="268"/>
        </pc:sldMkLst>
        <pc:spChg chg="mod">
          <ac:chgData name="Florentios Economou" userId="04e0d54a49535943" providerId="LiveId" clId="{B4FFEA29-B4A4-4F9F-9F6C-E616D1C5FBB7}" dt="2023-07-19T19:34:49.252" v="647" actId="20577"/>
          <ac:spMkLst>
            <pc:docMk/>
            <pc:sldMk cId="244629728" sldId="268"/>
            <ac:spMk id="2" creationId="{AA031970-B22A-44C2-AF8F-F32E51E9E9B5}"/>
          </ac:spMkLst>
        </pc:spChg>
        <pc:spChg chg="mod">
          <ac:chgData name="Florentios Economou" userId="04e0d54a49535943" providerId="LiveId" clId="{B4FFEA29-B4A4-4F9F-9F6C-E616D1C5FBB7}" dt="2023-07-19T19:36:33.743" v="706" actId="27636"/>
          <ac:spMkLst>
            <pc:docMk/>
            <pc:sldMk cId="244629728" sldId="268"/>
            <ac:spMk id="3" creationId="{1474F00B-C765-4B1D-8096-DC15AC1B4094}"/>
          </ac:spMkLst>
        </pc:spChg>
      </pc:sldChg>
      <pc:sldChg chg="addSp delSp modSp mod">
        <pc:chgData name="Florentios Economou" userId="04e0d54a49535943" providerId="LiveId" clId="{B4FFEA29-B4A4-4F9F-9F6C-E616D1C5FBB7}" dt="2023-07-19T19:41:14.008" v="760" actId="27636"/>
        <pc:sldMkLst>
          <pc:docMk/>
          <pc:sldMk cId="4279073671" sldId="271"/>
        </pc:sldMkLst>
        <pc:spChg chg="mod">
          <ac:chgData name="Florentios Economou" userId="04e0d54a49535943" providerId="LiveId" clId="{B4FFEA29-B4A4-4F9F-9F6C-E616D1C5FBB7}" dt="2023-07-19T19:37:43.124" v="712" actId="20577"/>
          <ac:spMkLst>
            <pc:docMk/>
            <pc:sldMk cId="4279073671" sldId="271"/>
            <ac:spMk id="2" creationId="{360271C8-B168-4A36-A61C-36EA9DD71646}"/>
          </ac:spMkLst>
        </pc:spChg>
        <pc:spChg chg="mod">
          <ac:chgData name="Florentios Economou" userId="04e0d54a49535943" providerId="LiveId" clId="{B4FFEA29-B4A4-4F9F-9F6C-E616D1C5FBB7}" dt="2023-07-19T19:41:14.008" v="760" actId="27636"/>
          <ac:spMkLst>
            <pc:docMk/>
            <pc:sldMk cId="4279073671" sldId="271"/>
            <ac:spMk id="3" creationId="{D6DFEC80-533D-44BE-B9E4-564849E819EC}"/>
          </ac:spMkLst>
        </pc:spChg>
        <pc:spChg chg="add del">
          <ac:chgData name="Florentios Economou" userId="04e0d54a49535943" providerId="LiveId" clId="{B4FFEA29-B4A4-4F9F-9F6C-E616D1C5FBB7}" dt="2023-07-19T19:37:38.934" v="708"/>
          <ac:spMkLst>
            <pc:docMk/>
            <pc:sldMk cId="4279073671" sldId="271"/>
            <ac:spMk id="4" creationId="{BFB5CE2A-1217-4C30-A617-7349C41548F1}"/>
          </ac:spMkLst>
        </pc:spChg>
      </pc:sldChg>
      <pc:sldChg chg="modSp mod">
        <pc:chgData name="Florentios Economou" userId="04e0d54a49535943" providerId="LiveId" clId="{B4FFEA29-B4A4-4F9F-9F6C-E616D1C5FBB7}" dt="2023-07-19T19:49:16.205" v="1055" actId="27636"/>
        <pc:sldMkLst>
          <pc:docMk/>
          <pc:sldMk cId="3261010335" sldId="272"/>
        </pc:sldMkLst>
        <pc:spChg chg="mod">
          <ac:chgData name="Florentios Economou" userId="04e0d54a49535943" providerId="LiveId" clId="{B4FFEA29-B4A4-4F9F-9F6C-E616D1C5FBB7}" dt="2023-07-19T19:45:03.164" v="907" actId="20577"/>
          <ac:spMkLst>
            <pc:docMk/>
            <pc:sldMk cId="3261010335" sldId="272"/>
            <ac:spMk id="2" creationId="{E3A410EF-46FF-49F6-8584-FEC674611FCE}"/>
          </ac:spMkLst>
        </pc:spChg>
        <pc:spChg chg="mod">
          <ac:chgData name="Florentios Economou" userId="04e0d54a49535943" providerId="LiveId" clId="{B4FFEA29-B4A4-4F9F-9F6C-E616D1C5FBB7}" dt="2023-07-19T19:49:16.205" v="1055" actId="27636"/>
          <ac:spMkLst>
            <pc:docMk/>
            <pc:sldMk cId="3261010335" sldId="272"/>
            <ac:spMk id="3" creationId="{A01695E4-FA09-4DC1-9CF2-C283ACBE78E8}"/>
          </ac:spMkLst>
        </pc:spChg>
      </pc:sldChg>
      <pc:sldChg chg="modSp mod">
        <pc:chgData name="Florentios Economou" userId="04e0d54a49535943" providerId="LiveId" clId="{B4FFEA29-B4A4-4F9F-9F6C-E616D1C5FBB7}" dt="2023-07-19T19:54:04.852" v="1206" actId="27636"/>
        <pc:sldMkLst>
          <pc:docMk/>
          <pc:sldMk cId="1242615430" sldId="273"/>
        </pc:sldMkLst>
        <pc:spChg chg="mod">
          <ac:chgData name="Florentios Economou" userId="04e0d54a49535943" providerId="LiveId" clId="{B4FFEA29-B4A4-4F9F-9F6C-E616D1C5FBB7}" dt="2023-07-19T19:45:14.077" v="928" actId="20577"/>
          <ac:spMkLst>
            <pc:docMk/>
            <pc:sldMk cId="1242615430" sldId="273"/>
            <ac:spMk id="2" creationId="{53804910-753B-4494-AB1B-AD1559A4873C}"/>
          </ac:spMkLst>
        </pc:spChg>
        <pc:spChg chg="mod">
          <ac:chgData name="Florentios Economou" userId="04e0d54a49535943" providerId="LiveId" clId="{B4FFEA29-B4A4-4F9F-9F6C-E616D1C5FBB7}" dt="2023-07-19T19:54:04.852" v="1206" actId="27636"/>
          <ac:spMkLst>
            <pc:docMk/>
            <pc:sldMk cId="1242615430" sldId="273"/>
            <ac:spMk id="3" creationId="{05848C70-045C-4312-990C-DD8369732E43}"/>
          </ac:spMkLst>
        </pc:spChg>
      </pc:sldChg>
      <pc:sldChg chg="modSp mod">
        <pc:chgData name="Florentios Economou" userId="04e0d54a49535943" providerId="LiveId" clId="{B4FFEA29-B4A4-4F9F-9F6C-E616D1C5FBB7}" dt="2023-07-19T19:52:15.831" v="1154" actId="27636"/>
        <pc:sldMkLst>
          <pc:docMk/>
          <pc:sldMk cId="2454072945" sldId="274"/>
        </pc:sldMkLst>
        <pc:spChg chg="mod">
          <ac:chgData name="Florentios Economou" userId="04e0d54a49535943" providerId="LiveId" clId="{B4FFEA29-B4A4-4F9F-9F6C-E616D1C5FBB7}" dt="2023-07-19T19:45:08.456" v="918" actId="20577"/>
          <ac:spMkLst>
            <pc:docMk/>
            <pc:sldMk cId="2454072945" sldId="274"/>
            <ac:spMk id="2" creationId="{4DBC3271-582B-4512-B7CE-568D00500294}"/>
          </ac:spMkLst>
        </pc:spChg>
        <pc:spChg chg="mod">
          <ac:chgData name="Florentios Economou" userId="04e0d54a49535943" providerId="LiveId" clId="{B4FFEA29-B4A4-4F9F-9F6C-E616D1C5FBB7}" dt="2023-07-19T19:52:15.831" v="1154" actId="27636"/>
          <ac:spMkLst>
            <pc:docMk/>
            <pc:sldMk cId="2454072945" sldId="274"/>
            <ac:spMk id="3" creationId="{C0554203-3E8D-4201-9EBC-284C038C3DBB}"/>
          </ac:spMkLst>
        </pc:spChg>
      </pc:sldChg>
      <pc:sldChg chg="modSp mod">
        <pc:chgData name="Florentios Economou" userId="04e0d54a49535943" providerId="LiveId" clId="{B4FFEA29-B4A4-4F9F-9F6C-E616D1C5FBB7}" dt="2023-07-19T19:44:52.175" v="896" actId="27636"/>
        <pc:sldMkLst>
          <pc:docMk/>
          <pc:sldMk cId="1590555449" sldId="275"/>
        </pc:sldMkLst>
        <pc:spChg chg="mod">
          <ac:chgData name="Florentios Economou" userId="04e0d54a49535943" providerId="LiveId" clId="{B4FFEA29-B4A4-4F9F-9F6C-E616D1C5FBB7}" dt="2023-07-19T19:43:10.324" v="827" actId="27636"/>
          <ac:spMkLst>
            <pc:docMk/>
            <pc:sldMk cId="1590555449" sldId="275"/>
            <ac:spMk id="3" creationId="{4496C514-E443-4878-945B-E0E42C87072E}"/>
          </ac:spMkLst>
        </pc:spChg>
        <pc:spChg chg="mod">
          <ac:chgData name="Florentios Economou" userId="04e0d54a49535943" providerId="LiveId" clId="{B4FFEA29-B4A4-4F9F-9F6C-E616D1C5FBB7}" dt="2023-07-19T19:44:52.175" v="896" actId="27636"/>
          <ac:spMkLst>
            <pc:docMk/>
            <pc:sldMk cId="1590555449" sldId="275"/>
            <ac:spMk id="4" creationId="{1F7AD1E4-8251-420D-963B-51CAA4946530}"/>
          </ac:spMkLst>
        </pc:spChg>
      </pc:sldChg>
      <pc:sldChg chg="modSp mod">
        <pc:chgData name="Florentios Economou" userId="04e0d54a49535943" providerId="LiveId" clId="{B4FFEA29-B4A4-4F9F-9F6C-E616D1C5FBB7}" dt="2023-07-19T19:57:06.691" v="1260" actId="27636"/>
        <pc:sldMkLst>
          <pc:docMk/>
          <pc:sldMk cId="2475716827" sldId="276"/>
        </pc:sldMkLst>
        <pc:spChg chg="mod">
          <ac:chgData name="Florentios Economou" userId="04e0d54a49535943" providerId="LiveId" clId="{B4FFEA29-B4A4-4F9F-9F6C-E616D1C5FBB7}" dt="2023-07-19T19:45:58.885" v="942" actId="404"/>
          <ac:spMkLst>
            <pc:docMk/>
            <pc:sldMk cId="2475716827" sldId="276"/>
            <ac:spMk id="2" creationId="{255DB2B0-3B88-4217-836F-B0E0BA08A600}"/>
          </ac:spMkLst>
        </pc:spChg>
        <pc:spChg chg="mod">
          <ac:chgData name="Florentios Economou" userId="04e0d54a49535943" providerId="LiveId" clId="{B4FFEA29-B4A4-4F9F-9F6C-E616D1C5FBB7}" dt="2023-07-19T19:57:06.691" v="1260" actId="27636"/>
          <ac:spMkLst>
            <pc:docMk/>
            <pc:sldMk cId="2475716827" sldId="276"/>
            <ac:spMk id="3" creationId="{2E670CB4-6DE7-4E8F-9645-FE20E2BBC55B}"/>
          </ac:spMkLst>
        </pc:spChg>
      </pc:sldChg>
      <pc:sldChg chg="modSp mod">
        <pc:chgData name="Florentios Economou" userId="04e0d54a49535943" providerId="LiveId" clId="{B4FFEA29-B4A4-4F9F-9F6C-E616D1C5FBB7}" dt="2023-07-19T19:59:07.295" v="1310" actId="27636"/>
        <pc:sldMkLst>
          <pc:docMk/>
          <pc:sldMk cId="2503872800" sldId="277"/>
        </pc:sldMkLst>
        <pc:spChg chg="mod">
          <ac:chgData name="Florentios Economou" userId="04e0d54a49535943" providerId="LiveId" clId="{B4FFEA29-B4A4-4F9F-9F6C-E616D1C5FBB7}" dt="2023-07-19T19:45:54.745" v="939" actId="404"/>
          <ac:spMkLst>
            <pc:docMk/>
            <pc:sldMk cId="2503872800" sldId="277"/>
            <ac:spMk id="2" creationId="{255DB2B0-3B88-4217-836F-B0E0BA08A600}"/>
          </ac:spMkLst>
        </pc:spChg>
        <pc:spChg chg="mod">
          <ac:chgData name="Florentios Economou" userId="04e0d54a49535943" providerId="LiveId" clId="{B4FFEA29-B4A4-4F9F-9F6C-E616D1C5FBB7}" dt="2023-07-19T19:59:07.295" v="1310" actId="27636"/>
          <ac:spMkLst>
            <pc:docMk/>
            <pc:sldMk cId="2503872800" sldId="277"/>
            <ac:spMk id="3" creationId="{2E670CB4-6DE7-4E8F-9645-FE20E2BBC55B}"/>
          </ac:spMkLst>
        </pc:spChg>
      </pc:sldChg>
      <pc:sldChg chg="modSp add mod">
        <pc:chgData name="Florentios Economou" userId="04e0d54a49535943" providerId="LiveId" clId="{B4FFEA29-B4A4-4F9F-9F6C-E616D1C5FBB7}" dt="2023-07-19T19:34:55.062" v="656" actId="20577"/>
        <pc:sldMkLst>
          <pc:docMk/>
          <pc:sldMk cId="659043397" sldId="278"/>
        </pc:sldMkLst>
        <pc:spChg chg="mod">
          <ac:chgData name="Florentios Economou" userId="04e0d54a49535943" providerId="LiveId" clId="{B4FFEA29-B4A4-4F9F-9F6C-E616D1C5FBB7}" dt="2023-07-19T19:27:10.990" v="515"/>
          <ac:spMkLst>
            <pc:docMk/>
            <pc:sldMk cId="659043397" sldId="278"/>
            <ac:spMk id="2" creationId="{266C748B-B327-84D5-3B83-E127D98CFA03}"/>
          </ac:spMkLst>
        </pc:spChg>
        <pc:spChg chg="mod">
          <ac:chgData name="Florentios Economou" userId="04e0d54a49535943" providerId="LiveId" clId="{B4FFEA29-B4A4-4F9F-9F6C-E616D1C5FBB7}" dt="2023-07-19T19:34:55.062" v="656" actId="20577"/>
          <ac:spMkLst>
            <pc:docMk/>
            <pc:sldMk cId="659043397" sldId="278"/>
            <ac:spMk id="3" creationId="{E578F5D8-B833-D9F3-51FE-27840A0ACE6C}"/>
          </ac:spMkLst>
        </pc:spChg>
      </pc:sldChg>
    </pc:docChg>
  </pc:docChgLst>
  <pc:docChgLst>
    <pc:chgData name="Florentios Economou" userId="04e0d54a49535943" providerId="LiveId" clId="{B8A22067-8955-4237-9823-6856A5D2E724}"/>
    <pc:docChg chg="undo redo custSel addSld delSld modSld">
      <pc:chgData name="Florentios Economou" userId="04e0d54a49535943" providerId="LiveId" clId="{B8A22067-8955-4237-9823-6856A5D2E724}" dt="2023-08-24T12:13:31.525" v="1760" actId="1076"/>
      <pc:docMkLst>
        <pc:docMk/>
      </pc:docMkLst>
      <pc:sldChg chg="addSp modSp mod">
        <pc:chgData name="Florentios Economou" userId="04e0d54a49535943" providerId="LiveId" clId="{B8A22067-8955-4237-9823-6856A5D2E724}" dt="2023-08-24T09:17:10.329" v="17" actId="1076"/>
        <pc:sldMkLst>
          <pc:docMk/>
          <pc:sldMk cId="645465423" sldId="260"/>
        </pc:sldMkLst>
        <pc:picChg chg="add mod">
          <ac:chgData name="Florentios Economou" userId="04e0d54a49535943" providerId="LiveId" clId="{B8A22067-8955-4237-9823-6856A5D2E724}" dt="2023-08-24T09:17:10.329" v="17" actId="1076"/>
          <ac:picMkLst>
            <pc:docMk/>
            <pc:sldMk cId="645465423" sldId="260"/>
            <ac:picMk id="4" creationId="{C2F5E6A9-26AC-445C-9233-D7797120CFAF}"/>
          </ac:picMkLst>
        </pc:picChg>
      </pc:sldChg>
      <pc:sldChg chg="addSp delSp modSp del mod delCm">
        <pc:chgData name="Florentios Economou" userId="04e0d54a49535943" providerId="LiveId" clId="{B8A22067-8955-4237-9823-6856A5D2E724}" dt="2023-08-24T11:11:12.604" v="1584" actId="47"/>
        <pc:sldMkLst>
          <pc:docMk/>
          <pc:sldMk cId="3581699765" sldId="265"/>
        </pc:sldMkLst>
        <pc:spChg chg="mod">
          <ac:chgData name="Florentios Economou" userId="04e0d54a49535943" providerId="LiveId" clId="{B8A22067-8955-4237-9823-6856A5D2E724}" dt="2023-08-24T09:15:10.507" v="6" actId="20577"/>
          <ac:spMkLst>
            <pc:docMk/>
            <pc:sldMk cId="3581699765" sldId="265"/>
            <ac:spMk id="3" creationId="{D20A816B-FC0A-3C9E-1110-28DFF69BBEFF}"/>
          </ac:spMkLst>
        </pc:spChg>
        <pc:picChg chg="add del mod">
          <ac:chgData name="Florentios Economou" userId="04e0d54a49535943" providerId="LiveId" clId="{B8A22067-8955-4237-9823-6856A5D2E724}" dt="2023-08-24T09:18:37.331" v="21" actId="21"/>
          <ac:picMkLst>
            <pc:docMk/>
            <pc:sldMk cId="3581699765" sldId="265"/>
            <ac:picMk id="4" creationId="{96177A9F-C70C-4131-9798-0B9B567C4CD7}"/>
          </ac:picMkLst>
        </pc:picChg>
        <pc:picChg chg="add del mod">
          <ac:chgData name="Florentios Economou" userId="04e0d54a49535943" providerId="LiveId" clId="{B8A22067-8955-4237-9823-6856A5D2E724}" dt="2023-08-24T11:11:02.453" v="1579" actId="21"/>
          <ac:picMkLst>
            <pc:docMk/>
            <pc:sldMk cId="3581699765" sldId="265"/>
            <ac:picMk id="5" creationId="{4ECDDBC5-0649-4166-8072-EE9815DA20D5}"/>
          </ac:picMkLst>
        </pc:picChg>
      </pc:sldChg>
      <pc:sldChg chg="modSp mod">
        <pc:chgData name="Florentios Economou" userId="04e0d54a49535943" providerId="LiveId" clId="{B8A22067-8955-4237-9823-6856A5D2E724}" dt="2023-08-24T09:32:39.114" v="143" actId="20577"/>
        <pc:sldMkLst>
          <pc:docMk/>
          <pc:sldMk cId="73405099" sldId="269"/>
        </pc:sldMkLst>
        <pc:spChg chg="mod">
          <ac:chgData name="Florentios Economou" userId="04e0d54a49535943" providerId="LiveId" clId="{B8A22067-8955-4237-9823-6856A5D2E724}" dt="2023-08-24T09:32:39.114" v="143" actId="20577"/>
          <ac:spMkLst>
            <pc:docMk/>
            <pc:sldMk cId="73405099" sldId="269"/>
            <ac:spMk id="2" creationId="{3BAEDFF1-3AF2-4D04-9068-134E013E146C}"/>
          </ac:spMkLst>
        </pc:spChg>
      </pc:sldChg>
      <pc:sldChg chg="modSp mod delCm">
        <pc:chgData name="Florentios Economou" userId="04e0d54a49535943" providerId="LiveId" clId="{B8A22067-8955-4237-9823-6856A5D2E724}" dt="2023-08-24T09:32:10.154" v="129" actId="20577"/>
        <pc:sldMkLst>
          <pc:docMk/>
          <pc:sldMk cId="4279073671" sldId="271"/>
        </pc:sldMkLst>
        <pc:spChg chg="mod">
          <ac:chgData name="Florentios Economou" userId="04e0d54a49535943" providerId="LiveId" clId="{B8A22067-8955-4237-9823-6856A5D2E724}" dt="2023-08-24T09:32:10.154" v="129" actId="20577"/>
          <ac:spMkLst>
            <pc:docMk/>
            <pc:sldMk cId="4279073671" sldId="271"/>
            <ac:spMk id="3" creationId="{D6DFEC80-533D-44BE-B9E4-564849E819EC}"/>
          </ac:spMkLst>
        </pc:spChg>
      </pc:sldChg>
      <pc:sldChg chg="addSp modSp mod delCm">
        <pc:chgData name="Florentios Economou" userId="04e0d54a49535943" providerId="LiveId" clId="{B8A22067-8955-4237-9823-6856A5D2E724}" dt="2023-08-24T09:16:27.807" v="12" actId="20577"/>
        <pc:sldMkLst>
          <pc:docMk/>
          <pc:sldMk cId="793180250" sldId="282"/>
        </pc:sldMkLst>
        <pc:spChg chg="mod">
          <ac:chgData name="Florentios Economou" userId="04e0d54a49535943" providerId="LiveId" clId="{B8A22067-8955-4237-9823-6856A5D2E724}" dt="2023-08-24T09:16:27.807" v="12" actId="20577"/>
          <ac:spMkLst>
            <pc:docMk/>
            <pc:sldMk cId="793180250" sldId="282"/>
            <ac:spMk id="3" creationId="{D20A816B-FC0A-3C9E-1110-28DFF69BBEFF}"/>
          </ac:spMkLst>
        </pc:spChg>
        <pc:picChg chg="add mod">
          <ac:chgData name="Florentios Economou" userId="04e0d54a49535943" providerId="LiveId" clId="{B8A22067-8955-4237-9823-6856A5D2E724}" dt="2023-08-24T09:16:12.066" v="7"/>
          <ac:picMkLst>
            <pc:docMk/>
            <pc:sldMk cId="793180250" sldId="282"/>
            <ac:picMk id="4" creationId="{F586A894-E24D-41E6-A95D-969B4FF3A0E2}"/>
          </ac:picMkLst>
        </pc:picChg>
      </pc:sldChg>
      <pc:sldChg chg="addSp modSp mod">
        <pc:chgData name="Florentios Economou" userId="04e0d54a49535943" providerId="LiveId" clId="{B8A22067-8955-4237-9823-6856A5D2E724}" dt="2023-08-24T09:18:53.990" v="24" actId="20577"/>
        <pc:sldMkLst>
          <pc:docMk/>
          <pc:sldMk cId="1196038270" sldId="283"/>
        </pc:sldMkLst>
        <pc:spChg chg="mod">
          <ac:chgData name="Florentios Economou" userId="04e0d54a49535943" providerId="LiveId" clId="{B8A22067-8955-4237-9823-6856A5D2E724}" dt="2023-08-24T09:18:53.990" v="24" actId="20577"/>
          <ac:spMkLst>
            <pc:docMk/>
            <pc:sldMk cId="1196038270" sldId="283"/>
            <ac:spMk id="3" creationId="{D20A816B-FC0A-3C9E-1110-28DFF69BBEFF}"/>
          </ac:spMkLst>
        </pc:spChg>
        <pc:picChg chg="add mod">
          <ac:chgData name="Florentios Economou" userId="04e0d54a49535943" providerId="LiveId" clId="{B8A22067-8955-4237-9823-6856A5D2E724}" dt="2023-08-24T09:18:39.673" v="22"/>
          <ac:picMkLst>
            <pc:docMk/>
            <pc:sldMk cId="1196038270" sldId="283"/>
            <ac:picMk id="4" creationId="{32DC2D18-45D6-4E98-BC3A-F8CA3090FDEA}"/>
          </ac:picMkLst>
        </pc:picChg>
      </pc:sldChg>
      <pc:sldChg chg="addSp modSp mod">
        <pc:chgData name="Florentios Economou" userId="04e0d54a49535943" providerId="LiveId" clId="{B8A22067-8955-4237-9823-6856A5D2E724}" dt="2023-08-24T11:11:08.672" v="1583" actId="1076"/>
        <pc:sldMkLst>
          <pc:docMk/>
          <pc:sldMk cId="508313033" sldId="284"/>
        </pc:sldMkLst>
        <pc:picChg chg="add mod">
          <ac:chgData name="Florentios Economou" userId="04e0d54a49535943" providerId="LiveId" clId="{B8A22067-8955-4237-9823-6856A5D2E724}" dt="2023-08-24T11:11:08.672" v="1583" actId="1076"/>
          <ac:picMkLst>
            <pc:docMk/>
            <pc:sldMk cId="508313033" sldId="284"/>
            <ac:picMk id="4" creationId="{373E8BC7-BC17-4516-BA63-32E31BD81561}"/>
          </ac:picMkLst>
        </pc:picChg>
      </pc:sldChg>
      <pc:sldChg chg="addSp delSp modSp mod">
        <pc:chgData name="Florentios Economou" userId="04e0d54a49535943" providerId="LiveId" clId="{B8A22067-8955-4237-9823-6856A5D2E724}" dt="2023-08-24T12:13:31.525" v="1760" actId="1076"/>
        <pc:sldMkLst>
          <pc:docMk/>
          <pc:sldMk cId="444518393" sldId="285"/>
        </pc:sldMkLst>
        <pc:spChg chg="mod">
          <ac:chgData name="Florentios Economou" userId="04e0d54a49535943" providerId="LiveId" clId="{B8A22067-8955-4237-9823-6856A5D2E724}" dt="2023-08-24T12:12:03.124" v="1753" actId="113"/>
          <ac:spMkLst>
            <pc:docMk/>
            <pc:sldMk cId="444518393" sldId="285"/>
            <ac:spMk id="3" creationId="{E578F5D8-B833-D9F3-51FE-27840A0ACE6C}"/>
          </ac:spMkLst>
        </pc:spChg>
        <pc:graphicFrameChg chg="mod modGraphic">
          <ac:chgData name="Florentios Economou" userId="04e0d54a49535943" providerId="LiveId" clId="{B8A22067-8955-4237-9823-6856A5D2E724}" dt="2023-08-24T12:13:31.525" v="1760" actId="1076"/>
          <ac:graphicFrameMkLst>
            <pc:docMk/>
            <pc:sldMk cId="444518393" sldId="285"/>
            <ac:graphicFrameMk id="4" creationId="{00000000-0000-0000-0000-000000000000}"/>
          </ac:graphicFrameMkLst>
        </pc:graphicFrameChg>
        <pc:graphicFrameChg chg="add del modGraphic">
          <ac:chgData name="Florentios Economou" userId="04e0d54a49535943" providerId="LiveId" clId="{B8A22067-8955-4237-9823-6856A5D2E724}" dt="2023-08-24T12:10:55.913" v="1673" actId="478"/>
          <ac:graphicFrameMkLst>
            <pc:docMk/>
            <pc:sldMk cId="444518393" sldId="285"/>
            <ac:graphicFrameMk id="5" creationId="{C1C7127F-A068-446E-BC39-6626855EE501}"/>
          </ac:graphicFrameMkLst>
        </pc:graphicFrameChg>
      </pc:sldChg>
      <pc:sldChg chg="modSp mod">
        <pc:chgData name="Florentios Economou" userId="04e0d54a49535943" providerId="LiveId" clId="{B8A22067-8955-4237-9823-6856A5D2E724}" dt="2023-08-24T11:10:23.350" v="1578" actId="108"/>
        <pc:sldMkLst>
          <pc:docMk/>
          <pc:sldMk cId="3828032258" sldId="286"/>
        </pc:sldMkLst>
        <pc:spChg chg="mod">
          <ac:chgData name="Florentios Economou" userId="04e0d54a49535943" providerId="LiveId" clId="{B8A22067-8955-4237-9823-6856A5D2E724}" dt="2023-08-24T11:10:23.350" v="1578" actId="108"/>
          <ac:spMkLst>
            <pc:docMk/>
            <pc:sldMk cId="3828032258" sldId="286"/>
            <ac:spMk id="3" creationId="{1474F00B-C765-4B1D-8096-DC15AC1B4094}"/>
          </ac:spMkLst>
        </pc:spChg>
      </pc:sldChg>
      <pc:sldChg chg="modSp mod">
        <pc:chgData name="Florentios Economou" userId="04e0d54a49535943" providerId="LiveId" clId="{B8A22067-8955-4237-9823-6856A5D2E724}" dt="2023-08-24T11:10:02.253" v="1559" actId="108"/>
        <pc:sldMkLst>
          <pc:docMk/>
          <pc:sldMk cId="2658465070" sldId="287"/>
        </pc:sldMkLst>
        <pc:spChg chg="mod">
          <ac:chgData name="Florentios Economou" userId="04e0d54a49535943" providerId="LiveId" clId="{B8A22067-8955-4237-9823-6856A5D2E724}" dt="2023-08-24T11:10:02.253" v="1559" actId="108"/>
          <ac:spMkLst>
            <pc:docMk/>
            <pc:sldMk cId="2658465070" sldId="287"/>
            <ac:spMk id="3" creationId="{1474F00B-C765-4B1D-8096-DC15AC1B4094}"/>
          </ac:spMkLst>
        </pc:spChg>
      </pc:sldChg>
      <pc:sldChg chg="modSp mod modNotesTx">
        <pc:chgData name="Florentios Economou" userId="04e0d54a49535943" providerId="LiveId" clId="{B8A22067-8955-4237-9823-6856A5D2E724}" dt="2023-08-24T11:10:20.447" v="1576" actId="20577"/>
        <pc:sldMkLst>
          <pc:docMk/>
          <pc:sldMk cId="3032543445" sldId="291"/>
        </pc:sldMkLst>
        <pc:spChg chg="mod">
          <ac:chgData name="Florentios Economou" userId="04e0d54a49535943" providerId="LiveId" clId="{B8A22067-8955-4237-9823-6856A5D2E724}" dt="2023-08-24T11:02:39.499" v="1529" actId="20577"/>
          <ac:spMkLst>
            <pc:docMk/>
            <pc:sldMk cId="3032543445" sldId="291"/>
            <ac:spMk id="3" creationId="{00000000-0000-0000-0000-000000000000}"/>
          </ac:spMkLst>
        </pc:spChg>
      </pc:sldChg>
      <pc:sldChg chg="delSp new del mod">
        <pc:chgData name="Florentios Economou" userId="04e0d54a49535943" providerId="LiveId" clId="{B8A22067-8955-4237-9823-6856A5D2E724}" dt="2023-08-24T11:24:15.138" v="1588" actId="47"/>
        <pc:sldMkLst>
          <pc:docMk/>
          <pc:sldMk cId="1849241820" sldId="293"/>
        </pc:sldMkLst>
        <pc:spChg chg="del">
          <ac:chgData name="Florentios Economou" userId="04e0d54a49535943" providerId="LiveId" clId="{B8A22067-8955-4237-9823-6856A5D2E724}" dt="2023-08-24T11:24:08.983" v="1586" actId="478"/>
          <ac:spMkLst>
            <pc:docMk/>
            <pc:sldMk cId="1849241820" sldId="293"/>
            <ac:spMk id="2" creationId="{AA6F5EB8-BC33-45F5-BCCF-3CD727C4A192}"/>
          </ac:spMkLst>
        </pc:spChg>
      </pc:sldChg>
      <pc:sldChg chg="addSp delSp modSp new mod">
        <pc:chgData name="Florentios Economou" userId="04e0d54a49535943" providerId="LiveId" clId="{B8A22067-8955-4237-9823-6856A5D2E724}" dt="2023-08-24T11:44:51.493" v="1623" actId="1076"/>
        <pc:sldMkLst>
          <pc:docMk/>
          <pc:sldMk cId="3090098068" sldId="294"/>
        </pc:sldMkLst>
        <pc:picChg chg="add del mod">
          <ac:chgData name="Florentios Economou" userId="04e0d54a49535943" providerId="LiveId" clId="{B8A22067-8955-4237-9823-6856A5D2E724}" dt="2023-08-24T11:39:17.434" v="1592" actId="478"/>
          <ac:picMkLst>
            <pc:docMk/>
            <pc:sldMk cId="3090098068" sldId="294"/>
            <ac:picMk id="2" creationId="{B0AEB979-C5A6-4FE2-931B-2413B7E073CC}"/>
          </ac:picMkLst>
        </pc:picChg>
        <pc:picChg chg="add mod">
          <ac:chgData name="Florentios Economou" userId="04e0d54a49535943" providerId="LiveId" clId="{B8A22067-8955-4237-9823-6856A5D2E724}" dt="2023-08-24T11:44:51.493" v="1623" actId="1076"/>
          <ac:picMkLst>
            <pc:docMk/>
            <pc:sldMk cId="3090098068" sldId="294"/>
            <ac:picMk id="4" creationId="{8CC90762-4C62-4771-8650-BEDA86608F09}"/>
          </ac:picMkLst>
        </pc:picChg>
        <pc:picChg chg="add mod">
          <ac:chgData name="Florentios Economou" userId="04e0d54a49535943" providerId="LiveId" clId="{B8A22067-8955-4237-9823-6856A5D2E724}" dt="2023-08-24T11:44:48.140" v="1621" actId="14100"/>
          <ac:picMkLst>
            <pc:docMk/>
            <pc:sldMk cId="3090098068" sldId="294"/>
            <ac:picMk id="5" creationId="{D9D809FD-8D16-49B7-9622-B9B8E04CAB9E}"/>
          </ac:picMkLst>
        </pc:picChg>
        <pc:picChg chg="add mod">
          <ac:chgData name="Florentios Economou" userId="04e0d54a49535943" providerId="LiveId" clId="{B8A22067-8955-4237-9823-6856A5D2E724}" dt="2023-08-24T11:44:41.002" v="1619" actId="14100"/>
          <ac:picMkLst>
            <pc:docMk/>
            <pc:sldMk cId="3090098068" sldId="294"/>
            <ac:picMk id="6" creationId="{3EA2B4E9-4A6F-4FC8-8F61-DD0671696621}"/>
          </ac:picMkLst>
        </pc:picChg>
        <pc:picChg chg="add mod">
          <ac:chgData name="Florentios Economou" userId="04e0d54a49535943" providerId="LiveId" clId="{B8A22067-8955-4237-9823-6856A5D2E724}" dt="2023-08-24T11:44:49.447" v="1622" actId="1076"/>
          <ac:picMkLst>
            <pc:docMk/>
            <pc:sldMk cId="3090098068" sldId="294"/>
            <ac:picMk id="1026" creationId="{603E239B-3A0E-4967-B94E-937624D0C5E5}"/>
          </ac:picMkLst>
        </pc:picChg>
      </pc:sldChg>
      <pc:sldChg chg="add del">
        <pc:chgData name="Florentios Economou" userId="04e0d54a49535943" providerId="LiveId" clId="{B8A22067-8955-4237-9823-6856A5D2E724}" dt="2023-08-24T12:06:45.006" v="1625" actId="47"/>
        <pc:sldMkLst>
          <pc:docMk/>
          <pc:sldMk cId="4148787673" sldId="29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Φύλλο1!$B$1</c:f>
              <c:strCache>
                <c:ptCount val="1"/>
                <c:pt idx="0">
                  <c:v>Θερμοκρασία</c:v>
                </c:pt>
              </c:strCache>
            </c:strRef>
          </c:tx>
          <c:spPr>
            <a:ln w="28575" cap="rnd">
              <a:solidFill>
                <a:schemeClr val="accent1"/>
              </a:solidFill>
              <a:round/>
            </a:ln>
            <a:effectLst/>
          </c:spPr>
          <c:marker>
            <c:symbol val="none"/>
          </c:marker>
          <c:cat>
            <c:strRef>
              <c:f>Φύλλο1!$A$2:$A$5</c:f>
              <c:strCache>
                <c:ptCount val="4"/>
                <c:pt idx="0">
                  <c:v>Μεσοφιλικό Στάδιο</c:v>
                </c:pt>
                <c:pt idx="1">
                  <c:v>Θερμοφιλικό Στάδιο</c:v>
                </c:pt>
                <c:pt idx="2">
                  <c:v>Φάση Ψύξης</c:v>
                </c:pt>
                <c:pt idx="3">
                  <c:v>Φάση Ωρίμανσης</c:v>
                </c:pt>
              </c:strCache>
            </c:strRef>
          </c:cat>
          <c:val>
            <c:numRef>
              <c:f>Φύλλο1!$B$2:$B$5</c:f>
              <c:numCache>
                <c:formatCode>General</c:formatCode>
                <c:ptCount val="4"/>
                <c:pt idx="0">
                  <c:v>20</c:v>
                </c:pt>
                <c:pt idx="1">
                  <c:v>40</c:v>
                </c:pt>
                <c:pt idx="2">
                  <c:v>20</c:v>
                </c:pt>
                <c:pt idx="3">
                  <c:v>20</c:v>
                </c:pt>
              </c:numCache>
            </c:numRef>
          </c:val>
          <c:smooth val="1"/>
          <c:extLst>
            <c:ext xmlns:c16="http://schemas.microsoft.com/office/drawing/2014/chart" uri="{C3380CC4-5D6E-409C-BE32-E72D297353CC}">
              <c16:uniqueId val="{00000000-AF77-4AC5-8276-52447431DC9D}"/>
            </c:ext>
          </c:extLst>
        </c:ser>
        <c:dLbls>
          <c:showLegendKey val="0"/>
          <c:showVal val="0"/>
          <c:showCatName val="0"/>
          <c:showSerName val="0"/>
          <c:showPercent val="0"/>
          <c:showBubbleSize val="0"/>
        </c:dLbls>
        <c:smooth val="0"/>
        <c:axId val="1407652304"/>
        <c:axId val="1407653552"/>
      </c:lineChart>
      <c:catAx>
        <c:axId val="140765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407653552"/>
        <c:crosses val="autoZero"/>
        <c:auto val="1"/>
        <c:lblAlgn val="ctr"/>
        <c:lblOffset val="100"/>
        <c:noMultiLvlLbl val="0"/>
      </c:catAx>
      <c:valAx>
        <c:axId val="1407653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el-GR"/>
                  <a:t>Θερμοκρασία</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407652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Cambria" panose="02040503050406030204" pitchFamily="18" charset="0"/>
          <a:ea typeface="Cambria" panose="020405030504060302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0A0DA5-800F-4311-812B-CA8584C411DF}" type="doc">
      <dgm:prSet loTypeId="urn:microsoft.com/office/officeart/2005/8/layout/cycle7" loCatId="cycle" qsTypeId="urn:microsoft.com/office/officeart/2005/8/quickstyle/3d2" qsCatId="3D" csTypeId="urn:microsoft.com/office/officeart/2005/8/colors/colorful1" csCatId="colorful" phldr="1"/>
      <dgm:spPr/>
      <dgm:t>
        <a:bodyPr/>
        <a:lstStyle/>
        <a:p>
          <a:endParaRPr lang="en-US"/>
        </a:p>
      </dgm:t>
    </dgm:pt>
    <dgm:pt modelId="{885273C4-CA44-4A2F-8F32-4D6CB1BA0A8D}">
      <dgm:prSet phldrT="[Text]" custT="1"/>
      <dgm:spPr/>
      <dgm:t>
        <a:bodyPr/>
        <a:lstStyle/>
        <a:p>
          <a:pPr algn="ctr"/>
          <a:r>
            <a:rPr lang="el-GR" sz="1400" dirty="0">
              <a:latin typeface="Cambria" panose="02040503050406030204" pitchFamily="18" charset="0"/>
              <a:ea typeface="Cambria" panose="02040503050406030204" pitchFamily="18" charset="0"/>
            </a:rPr>
            <a:t>Βιολογία</a:t>
          </a:r>
          <a:endParaRPr lang="en-US" sz="1400" dirty="0">
            <a:latin typeface="Cambria" panose="02040503050406030204" pitchFamily="18" charset="0"/>
            <a:ea typeface="Cambria" panose="02040503050406030204" pitchFamily="18" charset="0"/>
          </a:endParaRPr>
        </a:p>
      </dgm:t>
    </dgm:pt>
    <dgm:pt modelId="{EA6D4BBD-6751-4669-B8C5-B2396DC91184}" type="parTrans" cxnId="{7F1A0416-529C-4BE5-8FA2-547520F0C465}">
      <dgm:prSet/>
      <dgm:spPr/>
      <dgm:t>
        <a:bodyPr/>
        <a:lstStyle/>
        <a:p>
          <a:pPr algn="ctr"/>
          <a:endParaRPr lang="en-US" sz="2800">
            <a:latin typeface="Cambria" panose="02040503050406030204" pitchFamily="18" charset="0"/>
            <a:ea typeface="Cambria" panose="02040503050406030204" pitchFamily="18" charset="0"/>
          </a:endParaRPr>
        </a:p>
      </dgm:t>
    </dgm:pt>
    <dgm:pt modelId="{811D84B6-9BBF-42B6-88AF-6E4FAE48B520}" type="sibTrans" cxnId="{7F1A0416-529C-4BE5-8FA2-547520F0C465}">
      <dgm:prSet custT="1"/>
      <dgm:spPr/>
      <dgm:t>
        <a:bodyPr/>
        <a:lstStyle/>
        <a:p>
          <a:pPr algn="ctr"/>
          <a:endParaRPr lang="en-US" sz="1600">
            <a:latin typeface="Cambria" panose="02040503050406030204" pitchFamily="18" charset="0"/>
            <a:ea typeface="Cambria" panose="02040503050406030204" pitchFamily="18" charset="0"/>
          </a:endParaRPr>
        </a:p>
      </dgm:t>
    </dgm:pt>
    <dgm:pt modelId="{A691146C-A59F-435C-9178-48C5394C0D00}">
      <dgm:prSet phldrT="[Text]" custT="1"/>
      <dgm:spPr/>
      <dgm:t>
        <a:bodyPr/>
        <a:lstStyle/>
        <a:p>
          <a:pPr algn="ctr"/>
          <a:r>
            <a:rPr lang="el-GR" sz="1400" dirty="0">
              <a:latin typeface="Cambria" panose="02040503050406030204" pitchFamily="18" charset="0"/>
              <a:ea typeface="Cambria" panose="02040503050406030204" pitchFamily="18" charset="0"/>
            </a:rPr>
            <a:t>Φυσική</a:t>
          </a:r>
          <a:endParaRPr lang="en-US" sz="1400" dirty="0">
            <a:latin typeface="Cambria" panose="02040503050406030204" pitchFamily="18" charset="0"/>
            <a:ea typeface="Cambria" panose="02040503050406030204" pitchFamily="18" charset="0"/>
          </a:endParaRPr>
        </a:p>
      </dgm:t>
    </dgm:pt>
    <dgm:pt modelId="{C2698844-AA51-406D-A94E-A2CFC61C144A}" type="parTrans" cxnId="{38C265A2-38B7-4908-B37A-3F56F6F4AE8E}">
      <dgm:prSet/>
      <dgm:spPr/>
      <dgm:t>
        <a:bodyPr/>
        <a:lstStyle/>
        <a:p>
          <a:pPr algn="ctr"/>
          <a:endParaRPr lang="en-US" sz="2800">
            <a:latin typeface="Cambria" panose="02040503050406030204" pitchFamily="18" charset="0"/>
            <a:ea typeface="Cambria" panose="02040503050406030204" pitchFamily="18" charset="0"/>
          </a:endParaRPr>
        </a:p>
      </dgm:t>
    </dgm:pt>
    <dgm:pt modelId="{C3C18A63-6C84-48F2-89D5-B94CEF3DC4CD}" type="sibTrans" cxnId="{38C265A2-38B7-4908-B37A-3F56F6F4AE8E}">
      <dgm:prSet custT="1"/>
      <dgm:spPr/>
      <dgm:t>
        <a:bodyPr/>
        <a:lstStyle/>
        <a:p>
          <a:pPr algn="ctr"/>
          <a:endParaRPr lang="en-US" sz="1600">
            <a:latin typeface="Cambria" panose="02040503050406030204" pitchFamily="18" charset="0"/>
            <a:ea typeface="Cambria" panose="02040503050406030204" pitchFamily="18" charset="0"/>
          </a:endParaRPr>
        </a:p>
      </dgm:t>
    </dgm:pt>
    <dgm:pt modelId="{8860269B-F20F-4045-BDA7-BE4F3C177E78}">
      <dgm:prSet phldrT="[Text]" custT="1"/>
      <dgm:spPr/>
      <dgm:t>
        <a:bodyPr/>
        <a:lstStyle/>
        <a:p>
          <a:pPr algn="ctr"/>
          <a:r>
            <a:rPr lang="el-GR" sz="1400" dirty="0">
              <a:latin typeface="Cambria" panose="02040503050406030204" pitchFamily="18" charset="0"/>
              <a:ea typeface="Cambria" panose="02040503050406030204" pitchFamily="18" charset="0"/>
            </a:rPr>
            <a:t>Χημεία</a:t>
          </a:r>
          <a:endParaRPr lang="en-US" sz="1400" dirty="0">
            <a:latin typeface="Cambria" panose="02040503050406030204" pitchFamily="18" charset="0"/>
            <a:ea typeface="Cambria" panose="02040503050406030204" pitchFamily="18" charset="0"/>
          </a:endParaRPr>
        </a:p>
      </dgm:t>
    </dgm:pt>
    <dgm:pt modelId="{42E06DD3-CCBF-48A4-903D-4CB3BB411108}" type="parTrans" cxnId="{088500BA-D297-4648-B23C-3D3FD50942FF}">
      <dgm:prSet/>
      <dgm:spPr/>
      <dgm:t>
        <a:bodyPr/>
        <a:lstStyle/>
        <a:p>
          <a:pPr algn="ctr"/>
          <a:endParaRPr lang="en-US" sz="2800">
            <a:latin typeface="Cambria" panose="02040503050406030204" pitchFamily="18" charset="0"/>
            <a:ea typeface="Cambria" panose="02040503050406030204" pitchFamily="18" charset="0"/>
          </a:endParaRPr>
        </a:p>
      </dgm:t>
    </dgm:pt>
    <dgm:pt modelId="{E4057D44-3202-4B9F-B9BD-8EAB979046FE}" type="sibTrans" cxnId="{088500BA-D297-4648-B23C-3D3FD50942FF}">
      <dgm:prSet custT="1"/>
      <dgm:spPr/>
      <dgm:t>
        <a:bodyPr/>
        <a:lstStyle/>
        <a:p>
          <a:pPr algn="ctr"/>
          <a:endParaRPr lang="en-US" sz="1600">
            <a:latin typeface="Cambria" panose="02040503050406030204" pitchFamily="18" charset="0"/>
            <a:ea typeface="Cambria" panose="02040503050406030204" pitchFamily="18" charset="0"/>
          </a:endParaRPr>
        </a:p>
      </dgm:t>
    </dgm:pt>
    <dgm:pt modelId="{65F049F5-35B1-4817-90F0-1B5FE58A4FAF}">
      <dgm:prSet phldrT="[Text]" custT="1"/>
      <dgm:spPr/>
      <dgm:t>
        <a:bodyPr/>
        <a:lstStyle/>
        <a:p>
          <a:pPr algn="ctr"/>
          <a:r>
            <a:rPr lang="el-GR" sz="1400" dirty="0">
              <a:latin typeface="Cambria" panose="02040503050406030204" pitchFamily="18" charset="0"/>
              <a:ea typeface="Cambria" panose="02040503050406030204" pitchFamily="18" charset="0"/>
            </a:rPr>
            <a:t>Πηγή Άνθρακα και Θρεπτικών στοιχείων</a:t>
          </a:r>
          <a:endParaRPr lang="en-US" sz="1400" dirty="0">
            <a:latin typeface="Cambria" panose="02040503050406030204" pitchFamily="18" charset="0"/>
            <a:ea typeface="Cambria" panose="02040503050406030204" pitchFamily="18" charset="0"/>
          </a:endParaRPr>
        </a:p>
      </dgm:t>
    </dgm:pt>
    <dgm:pt modelId="{316CC45A-EDC0-4950-A1A8-13C75C184E0C}" type="parTrans" cxnId="{FE3A874C-E4AD-4990-9017-0F318D03F566}">
      <dgm:prSet/>
      <dgm:spPr/>
      <dgm:t>
        <a:bodyPr/>
        <a:lstStyle/>
        <a:p>
          <a:pPr algn="ctr"/>
          <a:endParaRPr lang="en-US" sz="2800">
            <a:latin typeface="Cambria" panose="02040503050406030204" pitchFamily="18" charset="0"/>
            <a:ea typeface="Cambria" panose="02040503050406030204" pitchFamily="18" charset="0"/>
          </a:endParaRPr>
        </a:p>
      </dgm:t>
    </dgm:pt>
    <dgm:pt modelId="{091D0E12-742F-48C1-8689-DAB30C1DA8EF}" type="sibTrans" cxnId="{FE3A874C-E4AD-4990-9017-0F318D03F566}">
      <dgm:prSet/>
      <dgm:spPr/>
      <dgm:t>
        <a:bodyPr/>
        <a:lstStyle/>
        <a:p>
          <a:pPr algn="ctr"/>
          <a:endParaRPr lang="en-US" sz="2800">
            <a:latin typeface="Cambria" panose="02040503050406030204" pitchFamily="18" charset="0"/>
            <a:ea typeface="Cambria" panose="02040503050406030204" pitchFamily="18" charset="0"/>
          </a:endParaRPr>
        </a:p>
      </dgm:t>
    </dgm:pt>
    <dgm:pt modelId="{B967CFA2-8B8E-4660-8B65-02B9832F405A}">
      <dgm:prSet phldrT="[Text]" custT="1"/>
      <dgm:spPr/>
      <dgm:t>
        <a:bodyPr/>
        <a:lstStyle/>
        <a:p>
          <a:pPr algn="ctr"/>
          <a:r>
            <a:rPr lang="el-GR" sz="1400" dirty="0">
              <a:latin typeface="Cambria" panose="02040503050406030204" pitchFamily="18" charset="0"/>
              <a:ea typeface="Cambria" panose="02040503050406030204" pitchFamily="18" charset="0"/>
            </a:rPr>
            <a:t>Κατακράτηση νερού</a:t>
          </a:r>
          <a:endParaRPr lang="en-US" sz="1400" dirty="0">
            <a:latin typeface="Cambria" panose="02040503050406030204" pitchFamily="18" charset="0"/>
            <a:ea typeface="Cambria" panose="02040503050406030204" pitchFamily="18" charset="0"/>
          </a:endParaRPr>
        </a:p>
      </dgm:t>
    </dgm:pt>
    <dgm:pt modelId="{13427077-9160-46CC-B344-627C9D19187E}" type="parTrans" cxnId="{6F9D4E52-74EE-46A0-B873-B8B172CF219F}">
      <dgm:prSet/>
      <dgm:spPr/>
      <dgm:t>
        <a:bodyPr/>
        <a:lstStyle/>
        <a:p>
          <a:pPr algn="ctr"/>
          <a:endParaRPr lang="en-US" sz="2800">
            <a:latin typeface="Cambria" panose="02040503050406030204" pitchFamily="18" charset="0"/>
            <a:ea typeface="Cambria" panose="02040503050406030204" pitchFamily="18" charset="0"/>
          </a:endParaRPr>
        </a:p>
      </dgm:t>
    </dgm:pt>
    <dgm:pt modelId="{9543CEA9-8A99-4EF6-BD7C-615CF636D3A5}" type="sibTrans" cxnId="{6F9D4E52-74EE-46A0-B873-B8B172CF219F}">
      <dgm:prSet/>
      <dgm:spPr/>
      <dgm:t>
        <a:bodyPr/>
        <a:lstStyle/>
        <a:p>
          <a:pPr algn="ctr"/>
          <a:endParaRPr lang="en-US" sz="2800">
            <a:latin typeface="Cambria" panose="02040503050406030204" pitchFamily="18" charset="0"/>
            <a:ea typeface="Cambria" panose="02040503050406030204" pitchFamily="18" charset="0"/>
          </a:endParaRPr>
        </a:p>
      </dgm:t>
    </dgm:pt>
    <dgm:pt modelId="{0CDC59F9-C3AF-4AAB-8B9A-744B7D49ACF5}">
      <dgm:prSet phldrT="[Text]" custT="1"/>
      <dgm:spPr/>
      <dgm:t>
        <a:bodyPr/>
        <a:lstStyle/>
        <a:p>
          <a:pPr algn="ctr"/>
          <a:r>
            <a:rPr lang="el-GR" sz="1400" dirty="0">
              <a:latin typeface="Cambria" panose="02040503050406030204" pitchFamily="18" charset="0"/>
              <a:ea typeface="Cambria" panose="02040503050406030204" pitchFamily="18" charset="0"/>
            </a:rPr>
            <a:t>Ικανότητα Ανταλλαγής </a:t>
          </a:r>
          <a:r>
            <a:rPr lang="el-GR" sz="1400" dirty="0" err="1">
              <a:latin typeface="Cambria" panose="02040503050406030204" pitchFamily="18" charset="0"/>
              <a:ea typeface="Cambria" panose="02040503050406030204" pitchFamily="18" charset="0"/>
            </a:rPr>
            <a:t>Κατιόντων</a:t>
          </a:r>
          <a:endParaRPr lang="en-US" sz="1400" dirty="0">
            <a:latin typeface="Cambria" panose="02040503050406030204" pitchFamily="18" charset="0"/>
            <a:ea typeface="Cambria" panose="02040503050406030204" pitchFamily="18" charset="0"/>
          </a:endParaRPr>
        </a:p>
      </dgm:t>
    </dgm:pt>
    <dgm:pt modelId="{EEFED133-7875-4E89-96C4-8B5B46B0125C}" type="parTrans" cxnId="{A08469D9-941E-4EE1-9411-04B2CE2341E6}">
      <dgm:prSet/>
      <dgm:spPr/>
      <dgm:t>
        <a:bodyPr/>
        <a:lstStyle/>
        <a:p>
          <a:pPr algn="ctr"/>
          <a:endParaRPr lang="en-US" sz="2800">
            <a:latin typeface="Cambria" panose="02040503050406030204" pitchFamily="18" charset="0"/>
            <a:ea typeface="Cambria" panose="02040503050406030204" pitchFamily="18" charset="0"/>
          </a:endParaRPr>
        </a:p>
      </dgm:t>
    </dgm:pt>
    <dgm:pt modelId="{25D1C083-1FAE-414E-A0BD-3FDBDA41BE53}" type="sibTrans" cxnId="{A08469D9-941E-4EE1-9411-04B2CE2341E6}">
      <dgm:prSet/>
      <dgm:spPr/>
      <dgm:t>
        <a:bodyPr/>
        <a:lstStyle/>
        <a:p>
          <a:pPr algn="ctr"/>
          <a:endParaRPr lang="en-US" sz="2800">
            <a:latin typeface="Cambria" panose="02040503050406030204" pitchFamily="18" charset="0"/>
            <a:ea typeface="Cambria" panose="02040503050406030204" pitchFamily="18" charset="0"/>
          </a:endParaRPr>
        </a:p>
      </dgm:t>
    </dgm:pt>
    <dgm:pt modelId="{7E6078D9-92CE-435F-A6DF-2BEF647C86AC}">
      <dgm:prSet phldrT="[Text]" custT="1"/>
      <dgm:spPr/>
      <dgm:t>
        <a:bodyPr/>
        <a:lstStyle/>
        <a:p>
          <a:pPr algn="ctr"/>
          <a:r>
            <a:rPr lang="el-GR" sz="1400" dirty="0">
              <a:latin typeface="Cambria" panose="02040503050406030204" pitchFamily="18" charset="0"/>
              <a:ea typeface="Cambria" panose="02040503050406030204" pitchFamily="18" charset="0"/>
            </a:rPr>
            <a:t>Ικανότητα ρύθμισης </a:t>
          </a:r>
          <a:r>
            <a:rPr lang="en-US" sz="1400" dirty="0">
              <a:latin typeface="Cambria" panose="02040503050406030204" pitchFamily="18" charset="0"/>
              <a:ea typeface="Cambria" panose="02040503050406030204" pitchFamily="18" charset="0"/>
            </a:rPr>
            <a:t>pH</a:t>
          </a:r>
        </a:p>
      </dgm:t>
    </dgm:pt>
    <dgm:pt modelId="{9CFAF22E-272B-48B4-A885-8D478E550C03}" type="parTrans" cxnId="{661A5D8A-89D2-4804-B265-12E43905C977}">
      <dgm:prSet/>
      <dgm:spPr/>
      <dgm:t>
        <a:bodyPr/>
        <a:lstStyle/>
        <a:p>
          <a:pPr algn="ctr"/>
          <a:endParaRPr lang="en-US" sz="2800">
            <a:latin typeface="Cambria" panose="02040503050406030204" pitchFamily="18" charset="0"/>
            <a:ea typeface="Cambria" panose="02040503050406030204" pitchFamily="18" charset="0"/>
          </a:endParaRPr>
        </a:p>
      </dgm:t>
    </dgm:pt>
    <dgm:pt modelId="{661091F7-9AF8-4567-9DF4-BB08AB010C30}" type="sibTrans" cxnId="{661A5D8A-89D2-4804-B265-12E43905C977}">
      <dgm:prSet/>
      <dgm:spPr/>
      <dgm:t>
        <a:bodyPr/>
        <a:lstStyle/>
        <a:p>
          <a:pPr algn="ctr"/>
          <a:endParaRPr lang="en-US" sz="2800">
            <a:latin typeface="Cambria" panose="02040503050406030204" pitchFamily="18" charset="0"/>
            <a:ea typeface="Cambria" panose="02040503050406030204" pitchFamily="18" charset="0"/>
          </a:endParaRPr>
        </a:p>
      </dgm:t>
    </dgm:pt>
    <dgm:pt modelId="{CC4975B5-4868-4936-BE96-704763A67195}">
      <dgm:prSet phldrT="[Text]" custT="1"/>
      <dgm:spPr/>
      <dgm:t>
        <a:bodyPr/>
        <a:lstStyle/>
        <a:p>
          <a:pPr algn="ctr"/>
          <a:r>
            <a:rPr lang="el-GR" sz="1400" dirty="0">
              <a:latin typeface="Cambria" panose="02040503050406030204" pitchFamily="18" charset="0"/>
              <a:ea typeface="Cambria" panose="02040503050406030204" pitchFamily="18" charset="0"/>
            </a:rPr>
            <a:t>Ανθεκτικό σύστημα φυτού-εδάφους</a:t>
          </a:r>
          <a:endParaRPr lang="en-US" sz="1400" dirty="0">
            <a:latin typeface="Cambria" panose="02040503050406030204" pitchFamily="18" charset="0"/>
            <a:ea typeface="Cambria" panose="02040503050406030204" pitchFamily="18" charset="0"/>
          </a:endParaRPr>
        </a:p>
      </dgm:t>
    </dgm:pt>
    <dgm:pt modelId="{30B66203-C8BE-4B73-80AE-4EBE67201260}" type="parTrans" cxnId="{9E25AF4E-2845-417C-8DED-ACA9453A45BC}">
      <dgm:prSet/>
      <dgm:spPr/>
      <dgm:t>
        <a:bodyPr/>
        <a:lstStyle/>
        <a:p>
          <a:pPr algn="ctr"/>
          <a:endParaRPr lang="en-US" sz="2800">
            <a:latin typeface="Cambria" panose="02040503050406030204" pitchFamily="18" charset="0"/>
            <a:ea typeface="Cambria" panose="02040503050406030204" pitchFamily="18" charset="0"/>
          </a:endParaRPr>
        </a:p>
      </dgm:t>
    </dgm:pt>
    <dgm:pt modelId="{1CC05C84-D293-4A14-95FD-6C055192410E}" type="sibTrans" cxnId="{9E25AF4E-2845-417C-8DED-ACA9453A45BC}">
      <dgm:prSet/>
      <dgm:spPr/>
      <dgm:t>
        <a:bodyPr/>
        <a:lstStyle/>
        <a:p>
          <a:pPr algn="ctr"/>
          <a:endParaRPr lang="en-US" sz="2800">
            <a:latin typeface="Cambria" panose="02040503050406030204" pitchFamily="18" charset="0"/>
            <a:ea typeface="Cambria" panose="02040503050406030204" pitchFamily="18" charset="0"/>
          </a:endParaRPr>
        </a:p>
      </dgm:t>
    </dgm:pt>
    <dgm:pt modelId="{5F69B717-9233-4457-BAFD-9B47D130EABA}">
      <dgm:prSet phldrT="[Text]" custT="1"/>
      <dgm:spPr/>
      <dgm:t>
        <a:bodyPr/>
        <a:lstStyle/>
        <a:p>
          <a:pPr algn="ctr"/>
          <a:r>
            <a:rPr lang="el-GR" sz="1400" dirty="0">
              <a:latin typeface="Cambria" panose="02040503050406030204" pitchFamily="18" charset="0"/>
              <a:ea typeface="Cambria" panose="02040503050406030204" pitchFamily="18" charset="0"/>
            </a:rPr>
            <a:t>Δομή εδάφους</a:t>
          </a:r>
          <a:endParaRPr lang="en-US" sz="1400" dirty="0">
            <a:latin typeface="Cambria" panose="02040503050406030204" pitchFamily="18" charset="0"/>
            <a:ea typeface="Cambria" panose="02040503050406030204" pitchFamily="18" charset="0"/>
          </a:endParaRPr>
        </a:p>
      </dgm:t>
    </dgm:pt>
    <dgm:pt modelId="{B550B4C0-F086-491D-8B9F-21F4D8A23D53}" type="parTrans" cxnId="{7769299E-06EA-49D5-8EE7-64D34BB392BD}">
      <dgm:prSet/>
      <dgm:spPr/>
      <dgm:t>
        <a:bodyPr/>
        <a:lstStyle/>
        <a:p>
          <a:pPr algn="ctr"/>
          <a:endParaRPr lang="en-US" sz="2800">
            <a:latin typeface="Cambria" panose="02040503050406030204" pitchFamily="18" charset="0"/>
            <a:ea typeface="Cambria" panose="02040503050406030204" pitchFamily="18" charset="0"/>
          </a:endParaRPr>
        </a:p>
      </dgm:t>
    </dgm:pt>
    <dgm:pt modelId="{AE4342E0-8C55-4398-BF56-AFD9BD111E19}" type="sibTrans" cxnId="{7769299E-06EA-49D5-8EE7-64D34BB392BD}">
      <dgm:prSet/>
      <dgm:spPr/>
      <dgm:t>
        <a:bodyPr/>
        <a:lstStyle/>
        <a:p>
          <a:pPr algn="ctr"/>
          <a:endParaRPr lang="en-US" sz="2800">
            <a:latin typeface="Cambria" panose="02040503050406030204" pitchFamily="18" charset="0"/>
            <a:ea typeface="Cambria" panose="02040503050406030204" pitchFamily="18" charset="0"/>
          </a:endParaRPr>
        </a:p>
      </dgm:t>
    </dgm:pt>
    <dgm:pt modelId="{C7CBE997-A418-4060-95E3-F6F3823FB424}">
      <dgm:prSet phldrT="[Text]" custT="1"/>
      <dgm:spPr/>
      <dgm:t>
        <a:bodyPr/>
        <a:lstStyle/>
        <a:p>
          <a:pPr algn="ctr"/>
          <a:r>
            <a:rPr lang="el-GR" sz="1400" dirty="0">
              <a:latin typeface="Cambria" panose="02040503050406030204" pitchFamily="18" charset="0"/>
              <a:ea typeface="Cambria" panose="02040503050406030204" pitchFamily="18" charset="0"/>
            </a:rPr>
            <a:t>Θερμικές Ιδιότητες</a:t>
          </a:r>
          <a:endParaRPr lang="en-US" sz="1400" dirty="0">
            <a:latin typeface="Cambria" panose="02040503050406030204" pitchFamily="18" charset="0"/>
            <a:ea typeface="Cambria" panose="02040503050406030204" pitchFamily="18" charset="0"/>
          </a:endParaRPr>
        </a:p>
      </dgm:t>
    </dgm:pt>
    <dgm:pt modelId="{5724D6E8-B1DA-4C39-AFC6-0EB64DD3E4C0}" type="parTrans" cxnId="{4E0BD850-976B-4D20-BE98-F4BC52F7586B}">
      <dgm:prSet/>
      <dgm:spPr/>
      <dgm:t>
        <a:bodyPr/>
        <a:lstStyle/>
        <a:p>
          <a:pPr algn="ctr"/>
          <a:endParaRPr lang="en-US" sz="2800">
            <a:latin typeface="Cambria" panose="02040503050406030204" pitchFamily="18" charset="0"/>
            <a:ea typeface="Cambria" panose="02040503050406030204" pitchFamily="18" charset="0"/>
          </a:endParaRPr>
        </a:p>
      </dgm:t>
    </dgm:pt>
    <dgm:pt modelId="{D26E14F1-97CA-4DB7-8671-770BADB3BCDC}" type="sibTrans" cxnId="{4E0BD850-976B-4D20-BE98-F4BC52F7586B}">
      <dgm:prSet/>
      <dgm:spPr/>
      <dgm:t>
        <a:bodyPr/>
        <a:lstStyle/>
        <a:p>
          <a:pPr algn="ctr"/>
          <a:endParaRPr lang="en-US" sz="2800">
            <a:latin typeface="Cambria" panose="02040503050406030204" pitchFamily="18" charset="0"/>
            <a:ea typeface="Cambria" panose="02040503050406030204" pitchFamily="18" charset="0"/>
          </a:endParaRPr>
        </a:p>
      </dgm:t>
    </dgm:pt>
    <dgm:pt modelId="{89B2F2F8-6328-4B5B-950C-9CE502EC9502}" type="pres">
      <dgm:prSet presAssocID="{2E0A0DA5-800F-4311-812B-CA8584C411DF}" presName="Name0" presStyleCnt="0">
        <dgm:presLayoutVars>
          <dgm:dir/>
          <dgm:resizeHandles val="exact"/>
        </dgm:presLayoutVars>
      </dgm:prSet>
      <dgm:spPr/>
      <dgm:t>
        <a:bodyPr/>
        <a:lstStyle/>
        <a:p>
          <a:endParaRPr lang="en-US"/>
        </a:p>
      </dgm:t>
    </dgm:pt>
    <dgm:pt modelId="{7F597D07-984C-47ED-9B09-95A2D1C22136}" type="pres">
      <dgm:prSet presAssocID="{885273C4-CA44-4A2F-8F32-4D6CB1BA0A8D}" presName="node" presStyleLbl="node1" presStyleIdx="0" presStyleCnt="3" custScaleY="137902">
        <dgm:presLayoutVars>
          <dgm:bulletEnabled val="1"/>
        </dgm:presLayoutVars>
      </dgm:prSet>
      <dgm:spPr/>
      <dgm:t>
        <a:bodyPr/>
        <a:lstStyle/>
        <a:p>
          <a:endParaRPr lang="en-US"/>
        </a:p>
      </dgm:t>
    </dgm:pt>
    <dgm:pt modelId="{FE066554-BE88-49C5-8202-686C3DFC1DE6}" type="pres">
      <dgm:prSet presAssocID="{811D84B6-9BBF-42B6-88AF-6E4FAE48B520}" presName="sibTrans" presStyleLbl="sibTrans2D1" presStyleIdx="0" presStyleCnt="3"/>
      <dgm:spPr/>
      <dgm:t>
        <a:bodyPr/>
        <a:lstStyle/>
        <a:p>
          <a:endParaRPr lang="en-US"/>
        </a:p>
      </dgm:t>
    </dgm:pt>
    <dgm:pt modelId="{116A03A2-7AC6-46E5-B385-C1F33F7D8B38}" type="pres">
      <dgm:prSet presAssocID="{811D84B6-9BBF-42B6-88AF-6E4FAE48B520}" presName="connectorText" presStyleLbl="sibTrans2D1" presStyleIdx="0" presStyleCnt="3"/>
      <dgm:spPr/>
      <dgm:t>
        <a:bodyPr/>
        <a:lstStyle/>
        <a:p>
          <a:endParaRPr lang="en-US"/>
        </a:p>
      </dgm:t>
    </dgm:pt>
    <dgm:pt modelId="{EF814A41-5E3D-4EED-8DDC-4DCE2D03AA43}" type="pres">
      <dgm:prSet presAssocID="{A691146C-A59F-435C-9178-48C5394C0D00}" presName="node" presStyleLbl="node1" presStyleIdx="1" presStyleCnt="3" custScaleY="145875">
        <dgm:presLayoutVars>
          <dgm:bulletEnabled val="1"/>
        </dgm:presLayoutVars>
      </dgm:prSet>
      <dgm:spPr/>
      <dgm:t>
        <a:bodyPr/>
        <a:lstStyle/>
        <a:p>
          <a:endParaRPr lang="en-US"/>
        </a:p>
      </dgm:t>
    </dgm:pt>
    <dgm:pt modelId="{AEC7E89F-AE69-4B5A-885A-8CDAF30F539C}" type="pres">
      <dgm:prSet presAssocID="{C3C18A63-6C84-48F2-89D5-B94CEF3DC4CD}" presName="sibTrans" presStyleLbl="sibTrans2D1" presStyleIdx="1" presStyleCnt="3"/>
      <dgm:spPr/>
      <dgm:t>
        <a:bodyPr/>
        <a:lstStyle/>
        <a:p>
          <a:endParaRPr lang="en-US"/>
        </a:p>
      </dgm:t>
    </dgm:pt>
    <dgm:pt modelId="{7FB7C504-5EF9-402B-AE99-F850F2AC4831}" type="pres">
      <dgm:prSet presAssocID="{C3C18A63-6C84-48F2-89D5-B94CEF3DC4CD}" presName="connectorText" presStyleLbl="sibTrans2D1" presStyleIdx="1" presStyleCnt="3"/>
      <dgm:spPr/>
      <dgm:t>
        <a:bodyPr/>
        <a:lstStyle/>
        <a:p>
          <a:endParaRPr lang="en-US"/>
        </a:p>
      </dgm:t>
    </dgm:pt>
    <dgm:pt modelId="{204BCE10-0735-4785-9D6C-E12DD33F4EC8}" type="pres">
      <dgm:prSet presAssocID="{8860269B-F20F-4045-BDA7-BE4F3C177E78}" presName="node" presStyleLbl="node1" presStyleIdx="2" presStyleCnt="3" custScaleY="122938">
        <dgm:presLayoutVars>
          <dgm:bulletEnabled val="1"/>
        </dgm:presLayoutVars>
      </dgm:prSet>
      <dgm:spPr/>
      <dgm:t>
        <a:bodyPr/>
        <a:lstStyle/>
        <a:p>
          <a:endParaRPr lang="en-US"/>
        </a:p>
      </dgm:t>
    </dgm:pt>
    <dgm:pt modelId="{43584953-C621-40A4-B051-C223183005A9}" type="pres">
      <dgm:prSet presAssocID="{E4057D44-3202-4B9F-B9BD-8EAB979046FE}" presName="sibTrans" presStyleLbl="sibTrans2D1" presStyleIdx="2" presStyleCnt="3"/>
      <dgm:spPr/>
      <dgm:t>
        <a:bodyPr/>
        <a:lstStyle/>
        <a:p>
          <a:endParaRPr lang="en-US"/>
        </a:p>
      </dgm:t>
    </dgm:pt>
    <dgm:pt modelId="{2535DF88-A7D4-464F-9340-42EDDEAE32A6}" type="pres">
      <dgm:prSet presAssocID="{E4057D44-3202-4B9F-B9BD-8EAB979046FE}" presName="connectorText" presStyleLbl="sibTrans2D1" presStyleIdx="2" presStyleCnt="3"/>
      <dgm:spPr/>
      <dgm:t>
        <a:bodyPr/>
        <a:lstStyle/>
        <a:p>
          <a:endParaRPr lang="en-US"/>
        </a:p>
      </dgm:t>
    </dgm:pt>
  </dgm:ptLst>
  <dgm:cxnLst>
    <dgm:cxn modelId="{28D21654-7EEE-4861-B1E1-226F027C3955}" type="presOf" srcId="{0CDC59F9-C3AF-4AAB-8B9A-744B7D49ACF5}" destId="{204BCE10-0735-4785-9D6C-E12DD33F4EC8}" srcOrd="0" destOrd="1" presId="urn:microsoft.com/office/officeart/2005/8/layout/cycle7"/>
    <dgm:cxn modelId="{AE1101FD-89EA-4E58-B7B4-57E0F8B9BF83}" type="presOf" srcId="{7E6078D9-92CE-435F-A6DF-2BEF647C86AC}" destId="{204BCE10-0735-4785-9D6C-E12DD33F4EC8}" srcOrd="0" destOrd="2" presId="urn:microsoft.com/office/officeart/2005/8/layout/cycle7"/>
    <dgm:cxn modelId="{7F1A0416-529C-4BE5-8FA2-547520F0C465}" srcId="{2E0A0DA5-800F-4311-812B-CA8584C411DF}" destId="{885273C4-CA44-4A2F-8F32-4D6CB1BA0A8D}" srcOrd="0" destOrd="0" parTransId="{EA6D4BBD-6751-4669-B8C5-B2396DC91184}" sibTransId="{811D84B6-9BBF-42B6-88AF-6E4FAE48B520}"/>
    <dgm:cxn modelId="{769FB29B-0103-4B1A-91A9-DE1235863155}" type="presOf" srcId="{C3C18A63-6C84-48F2-89D5-B94CEF3DC4CD}" destId="{AEC7E89F-AE69-4B5A-885A-8CDAF30F539C}" srcOrd="0" destOrd="0" presId="urn:microsoft.com/office/officeart/2005/8/layout/cycle7"/>
    <dgm:cxn modelId="{088500BA-D297-4648-B23C-3D3FD50942FF}" srcId="{2E0A0DA5-800F-4311-812B-CA8584C411DF}" destId="{8860269B-F20F-4045-BDA7-BE4F3C177E78}" srcOrd="2" destOrd="0" parTransId="{42E06DD3-CCBF-48A4-903D-4CB3BB411108}" sibTransId="{E4057D44-3202-4B9F-B9BD-8EAB979046FE}"/>
    <dgm:cxn modelId="{6F9D4E52-74EE-46A0-B873-B8B172CF219F}" srcId="{A691146C-A59F-435C-9178-48C5394C0D00}" destId="{B967CFA2-8B8E-4660-8B65-02B9832F405A}" srcOrd="0" destOrd="0" parTransId="{13427077-9160-46CC-B344-627C9D19187E}" sibTransId="{9543CEA9-8A99-4EF6-BD7C-615CF636D3A5}"/>
    <dgm:cxn modelId="{89F598D7-9DC6-4AED-A41C-00F91670AE0F}" type="presOf" srcId="{CC4975B5-4868-4936-BE96-704763A67195}" destId="{7F597D07-984C-47ED-9B09-95A2D1C22136}" srcOrd="0" destOrd="2" presId="urn:microsoft.com/office/officeart/2005/8/layout/cycle7"/>
    <dgm:cxn modelId="{661A5D8A-89D2-4804-B265-12E43905C977}" srcId="{8860269B-F20F-4045-BDA7-BE4F3C177E78}" destId="{7E6078D9-92CE-435F-A6DF-2BEF647C86AC}" srcOrd="1" destOrd="0" parTransId="{9CFAF22E-272B-48B4-A885-8D478E550C03}" sibTransId="{661091F7-9AF8-4567-9DF4-BB08AB010C30}"/>
    <dgm:cxn modelId="{4E0BD850-976B-4D20-BE98-F4BC52F7586B}" srcId="{A691146C-A59F-435C-9178-48C5394C0D00}" destId="{C7CBE997-A418-4060-95E3-F6F3823FB424}" srcOrd="2" destOrd="0" parTransId="{5724D6E8-B1DA-4C39-AFC6-0EB64DD3E4C0}" sibTransId="{D26E14F1-97CA-4DB7-8671-770BADB3BCDC}"/>
    <dgm:cxn modelId="{EC80C99F-69EF-4559-B06B-CCDB8396CF5E}" type="presOf" srcId="{2E0A0DA5-800F-4311-812B-CA8584C411DF}" destId="{89B2F2F8-6328-4B5B-950C-9CE502EC9502}" srcOrd="0" destOrd="0" presId="urn:microsoft.com/office/officeart/2005/8/layout/cycle7"/>
    <dgm:cxn modelId="{7769299E-06EA-49D5-8EE7-64D34BB392BD}" srcId="{A691146C-A59F-435C-9178-48C5394C0D00}" destId="{5F69B717-9233-4457-BAFD-9B47D130EABA}" srcOrd="1" destOrd="0" parTransId="{B550B4C0-F086-491D-8B9F-21F4D8A23D53}" sibTransId="{AE4342E0-8C55-4398-BF56-AFD9BD111E19}"/>
    <dgm:cxn modelId="{06C7B00A-AC7A-4462-9ADE-61152177D295}" type="presOf" srcId="{A691146C-A59F-435C-9178-48C5394C0D00}" destId="{EF814A41-5E3D-4EED-8DDC-4DCE2D03AA43}" srcOrd="0" destOrd="0" presId="urn:microsoft.com/office/officeart/2005/8/layout/cycle7"/>
    <dgm:cxn modelId="{B7BFAF27-56C8-4DD3-8562-99CBD33C0ADB}" type="presOf" srcId="{C3C18A63-6C84-48F2-89D5-B94CEF3DC4CD}" destId="{7FB7C504-5EF9-402B-AE99-F850F2AC4831}" srcOrd="1" destOrd="0" presId="urn:microsoft.com/office/officeart/2005/8/layout/cycle7"/>
    <dgm:cxn modelId="{573C55DC-771D-497D-9814-37E8FCCF1A47}" type="presOf" srcId="{65F049F5-35B1-4817-90F0-1B5FE58A4FAF}" destId="{7F597D07-984C-47ED-9B09-95A2D1C22136}" srcOrd="0" destOrd="1" presId="urn:microsoft.com/office/officeart/2005/8/layout/cycle7"/>
    <dgm:cxn modelId="{0D95CBC5-3400-46EF-8778-C8023C0393D5}" type="presOf" srcId="{5F69B717-9233-4457-BAFD-9B47D130EABA}" destId="{EF814A41-5E3D-4EED-8DDC-4DCE2D03AA43}" srcOrd="0" destOrd="2" presId="urn:microsoft.com/office/officeart/2005/8/layout/cycle7"/>
    <dgm:cxn modelId="{15C381E6-6D40-451F-9386-3196693EF16C}" type="presOf" srcId="{C7CBE997-A418-4060-95E3-F6F3823FB424}" destId="{EF814A41-5E3D-4EED-8DDC-4DCE2D03AA43}" srcOrd="0" destOrd="3" presId="urn:microsoft.com/office/officeart/2005/8/layout/cycle7"/>
    <dgm:cxn modelId="{FE3A874C-E4AD-4990-9017-0F318D03F566}" srcId="{885273C4-CA44-4A2F-8F32-4D6CB1BA0A8D}" destId="{65F049F5-35B1-4817-90F0-1B5FE58A4FAF}" srcOrd="0" destOrd="0" parTransId="{316CC45A-EDC0-4950-A1A8-13C75C184E0C}" sibTransId="{091D0E12-742F-48C1-8689-DAB30C1DA8EF}"/>
    <dgm:cxn modelId="{A08469D9-941E-4EE1-9411-04B2CE2341E6}" srcId="{8860269B-F20F-4045-BDA7-BE4F3C177E78}" destId="{0CDC59F9-C3AF-4AAB-8B9A-744B7D49ACF5}" srcOrd="0" destOrd="0" parTransId="{EEFED133-7875-4E89-96C4-8B5B46B0125C}" sibTransId="{25D1C083-1FAE-414E-A0BD-3FDBDA41BE53}"/>
    <dgm:cxn modelId="{38C265A2-38B7-4908-B37A-3F56F6F4AE8E}" srcId="{2E0A0DA5-800F-4311-812B-CA8584C411DF}" destId="{A691146C-A59F-435C-9178-48C5394C0D00}" srcOrd="1" destOrd="0" parTransId="{C2698844-AA51-406D-A94E-A2CFC61C144A}" sibTransId="{C3C18A63-6C84-48F2-89D5-B94CEF3DC4CD}"/>
    <dgm:cxn modelId="{9E25AF4E-2845-417C-8DED-ACA9453A45BC}" srcId="{885273C4-CA44-4A2F-8F32-4D6CB1BA0A8D}" destId="{CC4975B5-4868-4936-BE96-704763A67195}" srcOrd="1" destOrd="0" parTransId="{30B66203-C8BE-4B73-80AE-4EBE67201260}" sibTransId="{1CC05C84-D293-4A14-95FD-6C055192410E}"/>
    <dgm:cxn modelId="{73708427-BEC0-4CF7-BAF5-BC48496AD7E7}" type="presOf" srcId="{B967CFA2-8B8E-4660-8B65-02B9832F405A}" destId="{EF814A41-5E3D-4EED-8DDC-4DCE2D03AA43}" srcOrd="0" destOrd="1" presId="urn:microsoft.com/office/officeart/2005/8/layout/cycle7"/>
    <dgm:cxn modelId="{DD4E0E39-62B3-48DD-96A0-9043EA9B1720}" type="presOf" srcId="{E4057D44-3202-4B9F-B9BD-8EAB979046FE}" destId="{2535DF88-A7D4-464F-9340-42EDDEAE32A6}" srcOrd="1" destOrd="0" presId="urn:microsoft.com/office/officeart/2005/8/layout/cycle7"/>
    <dgm:cxn modelId="{CEB68669-6810-4F12-A978-DB64C92FAEC8}" type="presOf" srcId="{E4057D44-3202-4B9F-B9BD-8EAB979046FE}" destId="{43584953-C621-40A4-B051-C223183005A9}" srcOrd="0" destOrd="0" presId="urn:microsoft.com/office/officeart/2005/8/layout/cycle7"/>
    <dgm:cxn modelId="{F91D4952-1C25-4A26-B57A-8E39AE4D640D}" type="presOf" srcId="{885273C4-CA44-4A2F-8F32-4D6CB1BA0A8D}" destId="{7F597D07-984C-47ED-9B09-95A2D1C22136}" srcOrd="0" destOrd="0" presId="urn:microsoft.com/office/officeart/2005/8/layout/cycle7"/>
    <dgm:cxn modelId="{7AE3CA7D-D141-47B1-9CD9-6CF759C4CA65}" type="presOf" srcId="{8860269B-F20F-4045-BDA7-BE4F3C177E78}" destId="{204BCE10-0735-4785-9D6C-E12DD33F4EC8}" srcOrd="0" destOrd="0" presId="urn:microsoft.com/office/officeart/2005/8/layout/cycle7"/>
    <dgm:cxn modelId="{28C7F994-2CF5-44AD-A333-0E9B4909D7AD}" type="presOf" srcId="{811D84B6-9BBF-42B6-88AF-6E4FAE48B520}" destId="{116A03A2-7AC6-46E5-B385-C1F33F7D8B38}" srcOrd="1" destOrd="0" presId="urn:microsoft.com/office/officeart/2005/8/layout/cycle7"/>
    <dgm:cxn modelId="{B9C9B1D3-9BD5-401E-9B58-92486DE80FF2}" type="presOf" srcId="{811D84B6-9BBF-42B6-88AF-6E4FAE48B520}" destId="{FE066554-BE88-49C5-8202-686C3DFC1DE6}" srcOrd="0" destOrd="0" presId="urn:microsoft.com/office/officeart/2005/8/layout/cycle7"/>
    <dgm:cxn modelId="{F9C98B89-23D4-477D-8B9B-98A4F4D4F5FF}" type="presParOf" srcId="{89B2F2F8-6328-4B5B-950C-9CE502EC9502}" destId="{7F597D07-984C-47ED-9B09-95A2D1C22136}" srcOrd="0" destOrd="0" presId="urn:microsoft.com/office/officeart/2005/8/layout/cycle7"/>
    <dgm:cxn modelId="{FA265325-5202-4CB2-A7AE-CBEA37422ACC}" type="presParOf" srcId="{89B2F2F8-6328-4B5B-950C-9CE502EC9502}" destId="{FE066554-BE88-49C5-8202-686C3DFC1DE6}" srcOrd="1" destOrd="0" presId="urn:microsoft.com/office/officeart/2005/8/layout/cycle7"/>
    <dgm:cxn modelId="{A8FF4747-D73E-4883-9992-FA6C3720A1C5}" type="presParOf" srcId="{FE066554-BE88-49C5-8202-686C3DFC1DE6}" destId="{116A03A2-7AC6-46E5-B385-C1F33F7D8B38}" srcOrd="0" destOrd="0" presId="urn:microsoft.com/office/officeart/2005/8/layout/cycle7"/>
    <dgm:cxn modelId="{0C3AC749-EF6D-4353-8447-1E0FE1AD2F38}" type="presParOf" srcId="{89B2F2F8-6328-4B5B-950C-9CE502EC9502}" destId="{EF814A41-5E3D-4EED-8DDC-4DCE2D03AA43}" srcOrd="2" destOrd="0" presId="urn:microsoft.com/office/officeart/2005/8/layout/cycle7"/>
    <dgm:cxn modelId="{2974627E-6E24-466E-88BD-3F7004567D58}" type="presParOf" srcId="{89B2F2F8-6328-4B5B-950C-9CE502EC9502}" destId="{AEC7E89F-AE69-4B5A-885A-8CDAF30F539C}" srcOrd="3" destOrd="0" presId="urn:microsoft.com/office/officeart/2005/8/layout/cycle7"/>
    <dgm:cxn modelId="{D4B88832-F365-4738-8F67-F720F317BA77}" type="presParOf" srcId="{AEC7E89F-AE69-4B5A-885A-8CDAF30F539C}" destId="{7FB7C504-5EF9-402B-AE99-F850F2AC4831}" srcOrd="0" destOrd="0" presId="urn:microsoft.com/office/officeart/2005/8/layout/cycle7"/>
    <dgm:cxn modelId="{9DE8BB0E-AFC7-4AB3-9BA9-8BD0556E252C}" type="presParOf" srcId="{89B2F2F8-6328-4B5B-950C-9CE502EC9502}" destId="{204BCE10-0735-4785-9D6C-E12DD33F4EC8}" srcOrd="4" destOrd="0" presId="urn:microsoft.com/office/officeart/2005/8/layout/cycle7"/>
    <dgm:cxn modelId="{F4D51A2D-0294-4C1D-BE00-CF36B9075395}" type="presParOf" srcId="{89B2F2F8-6328-4B5B-950C-9CE502EC9502}" destId="{43584953-C621-40A4-B051-C223183005A9}" srcOrd="5" destOrd="0" presId="urn:microsoft.com/office/officeart/2005/8/layout/cycle7"/>
    <dgm:cxn modelId="{32C3F539-B265-4D81-B4F5-4497F9DD944F}" type="presParOf" srcId="{43584953-C621-40A4-B051-C223183005A9}" destId="{2535DF88-A7D4-464F-9340-42EDDEAE32A6}"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C1AB2F2-B846-463C-A731-C6823A726F5D}" type="doc">
      <dgm:prSet loTypeId="urn:microsoft.com/office/officeart/2008/layout/HorizontalMultiLevelHierarchy" loCatId="hierarchy" qsTypeId="urn:microsoft.com/office/officeart/2005/8/quickstyle/3d5" qsCatId="3D" csTypeId="urn:microsoft.com/office/officeart/2005/8/colors/colorful1" csCatId="colorful" phldr="1"/>
      <dgm:spPr/>
      <dgm:t>
        <a:bodyPr/>
        <a:lstStyle/>
        <a:p>
          <a:endParaRPr lang="en-US"/>
        </a:p>
      </dgm:t>
    </dgm:pt>
    <dgm:pt modelId="{D81F9F66-0054-4250-89D9-C1301BA0CB19}">
      <dgm:prSet phldrT="[Text]" custT="1"/>
      <dgm:spPr/>
      <dgm:t>
        <a:bodyPr/>
        <a:lstStyle/>
        <a:p>
          <a:r>
            <a:rPr lang="el-GR" sz="3200" dirty="0">
              <a:latin typeface="Cambria" panose="02040503050406030204" pitchFamily="18" charset="0"/>
              <a:ea typeface="Cambria" panose="02040503050406030204" pitchFamily="18" charset="0"/>
            </a:rPr>
            <a:t>Κομποστοποίηση</a:t>
          </a:r>
          <a:endParaRPr lang="en-US" sz="3400" dirty="0">
            <a:latin typeface="Cambria" panose="02040503050406030204" pitchFamily="18" charset="0"/>
            <a:ea typeface="Cambria" panose="02040503050406030204" pitchFamily="18" charset="0"/>
          </a:endParaRPr>
        </a:p>
      </dgm:t>
    </dgm:pt>
    <dgm:pt modelId="{B5278F59-6736-4035-9BBB-E355CCABD905}" type="parTrans" cxnId="{6D810EAE-DBA5-4EDB-A079-A96713C97BD1}">
      <dgm:prSet/>
      <dgm:spPr/>
      <dgm:t>
        <a:bodyPr/>
        <a:lstStyle/>
        <a:p>
          <a:endParaRPr lang="en-US">
            <a:latin typeface="Cambria" panose="02040503050406030204" pitchFamily="18" charset="0"/>
            <a:ea typeface="Cambria" panose="02040503050406030204" pitchFamily="18" charset="0"/>
          </a:endParaRPr>
        </a:p>
      </dgm:t>
    </dgm:pt>
    <dgm:pt modelId="{E01308F3-F131-4311-A534-887CB3A628B7}" type="sibTrans" cxnId="{6D810EAE-DBA5-4EDB-A079-A96713C97BD1}">
      <dgm:prSet/>
      <dgm:spPr/>
      <dgm:t>
        <a:bodyPr/>
        <a:lstStyle/>
        <a:p>
          <a:endParaRPr lang="en-US">
            <a:latin typeface="Cambria" panose="02040503050406030204" pitchFamily="18" charset="0"/>
            <a:ea typeface="Cambria" panose="02040503050406030204" pitchFamily="18" charset="0"/>
          </a:endParaRPr>
        </a:p>
      </dgm:t>
    </dgm:pt>
    <dgm:pt modelId="{F1288555-F196-494E-86B1-6E181FE137CC}">
      <dgm:prSet phldrT="[Text]"/>
      <dgm:spPr/>
      <dgm:t>
        <a:bodyPr/>
        <a:lstStyle/>
        <a:p>
          <a:r>
            <a:rPr lang="el-GR" dirty="0">
              <a:latin typeface="Cambria" panose="02040503050406030204" pitchFamily="18" charset="0"/>
              <a:ea typeface="Cambria" panose="02040503050406030204" pitchFamily="18" charset="0"/>
            </a:rPr>
            <a:t>Φάση Θέρμανσης</a:t>
          </a:r>
          <a:endParaRPr lang="en-US" dirty="0">
            <a:latin typeface="Cambria" panose="02040503050406030204" pitchFamily="18" charset="0"/>
            <a:ea typeface="Cambria" panose="02040503050406030204" pitchFamily="18" charset="0"/>
          </a:endParaRPr>
        </a:p>
      </dgm:t>
    </dgm:pt>
    <dgm:pt modelId="{C3ED9EC3-A05C-43D7-92BD-757D23A139EB}" type="parTrans" cxnId="{A7E9DD4A-C832-4AFC-BC84-99BE67282AF4}">
      <dgm:prSet/>
      <dgm:spPr/>
      <dgm:t>
        <a:bodyPr/>
        <a:lstStyle/>
        <a:p>
          <a:endParaRPr lang="en-US">
            <a:latin typeface="Cambria" panose="02040503050406030204" pitchFamily="18" charset="0"/>
            <a:ea typeface="Cambria" panose="02040503050406030204" pitchFamily="18" charset="0"/>
          </a:endParaRPr>
        </a:p>
      </dgm:t>
    </dgm:pt>
    <dgm:pt modelId="{01D1A80E-E758-4928-A014-59AA590BF1C6}" type="sibTrans" cxnId="{A7E9DD4A-C832-4AFC-BC84-99BE67282AF4}">
      <dgm:prSet/>
      <dgm:spPr/>
      <dgm:t>
        <a:bodyPr/>
        <a:lstStyle/>
        <a:p>
          <a:endParaRPr lang="en-US">
            <a:latin typeface="Cambria" panose="02040503050406030204" pitchFamily="18" charset="0"/>
            <a:ea typeface="Cambria" panose="02040503050406030204" pitchFamily="18" charset="0"/>
          </a:endParaRPr>
        </a:p>
      </dgm:t>
    </dgm:pt>
    <dgm:pt modelId="{975CA707-BD33-40C9-9658-0B4882FF64A3}">
      <dgm:prSet phldrT="[Text]"/>
      <dgm:spPr/>
      <dgm:t>
        <a:bodyPr/>
        <a:lstStyle/>
        <a:p>
          <a:r>
            <a:rPr lang="el-GR" dirty="0" err="1">
              <a:latin typeface="Cambria" panose="02040503050406030204" pitchFamily="18" charset="0"/>
              <a:ea typeface="Cambria" panose="02040503050406030204" pitchFamily="18" charset="0"/>
            </a:rPr>
            <a:t>Μεσοφιλικό</a:t>
          </a:r>
          <a:r>
            <a:rPr lang="el-GR" dirty="0">
              <a:latin typeface="Cambria" panose="02040503050406030204" pitchFamily="18" charset="0"/>
              <a:ea typeface="Cambria" panose="02040503050406030204" pitchFamily="18" charset="0"/>
            </a:rPr>
            <a:t> στάδιο</a:t>
          </a:r>
          <a:endParaRPr lang="en-US" dirty="0">
            <a:latin typeface="Cambria" panose="02040503050406030204" pitchFamily="18" charset="0"/>
            <a:ea typeface="Cambria" panose="02040503050406030204" pitchFamily="18" charset="0"/>
          </a:endParaRPr>
        </a:p>
      </dgm:t>
    </dgm:pt>
    <dgm:pt modelId="{23DE162B-9EB2-4402-BF22-93EB5F7BFE6C}" type="parTrans" cxnId="{A89FF99F-E2E0-4E1F-99D2-4BCAEECCD70B}">
      <dgm:prSet/>
      <dgm:spPr/>
      <dgm:t>
        <a:bodyPr/>
        <a:lstStyle/>
        <a:p>
          <a:endParaRPr lang="en-US">
            <a:latin typeface="Cambria" panose="02040503050406030204" pitchFamily="18" charset="0"/>
            <a:ea typeface="Cambria" panose="02040503050406030204" pitchFamily="18" charset="0"/>
          </a:endParaRPr>
        </a:p>
      </dgm:t>
    </dgm:pt>
    <dgm:pt modelId="{93D51AAF-3187-483F-B987-ECF7AD381DC6}" type="sibTrans" cxnId="{A89FF99F-E2E0-4E1F-99D2-4BCAEECCD70B}">
      <dgm:prSet/>
      <dgm:spPr/>
      <dgm:t>
        <a:bodyPr/>
        <a:lstStyle/>
        <a:p>
          <a:endParaRPr lang="en-US">
            <a:latin typeface="Cambria" panose="02040503050406030204" pitchFamily="18" charset="0"/>
            <a:ea typeface="Cambria" panose="02040503050406030204" pitchFamily="18" charset="0"/>
          </a:endParaRPr>
        </a:p>
      </dgm:t>
    </dgm:pt>
    <dgm:pt modelId="{B9AF42A4-AF7B-4B59-911E-EE56B4EDEF74}">
      <dgm:prSet phldrT="[Text]"/>
      <dgm:spPr/>
      <dgm:t>
        <a:bodyPr/>
        <a:lstStyle/>
        <a:p>
          <a:r>
            <a:rPr lang="el-GR" dirty="0" err="1">
              <a:latin typeface="Cambria" panose="02040503050406030204" pitchFamily="18" charset="0"/>
              <a:ea typeface="Cambria" panose="02040503050406030204" pitchFamily="18" charset="0"/>
            </a:rPr>
            <a:t>Θερμοφιλικό</a:t>
          </a:r>
          <a:r>
            <a:rPr lang="el-GR" dirty="0">
              <a:latin typeface="Cambria" panose="02040503050406030204" pitchFamily="18" charset="0"/>
              <a:ea typeface="Cambria" panose="02040503050406030204" pitchFamily="18" charset="0"/>
            </a:rPr>
            <a:t> στάδιο</a:t>
          </a:r>
          <a:endParaRPr lang="en-US" dirty="0">
            <a:latin typeface="Cambria" panose="02040503050406030204" pitchFamily="18" charset="0"/>
            <a:ea typeface="Cambria" panose="02040503050406030204" pitchFamily="18" charset="0"/>
          </a:endParaRPr>
        </a:p>
      </dgm:t>
    </dgm:pt>
    <dgm:pt modelId="{382AEC43-FF3C-427B-A134-A8B3FAD4B911}" type="parTrans" cxnId="{22F9287F-0A21-46A1-B780-49701D860F37}">
      <dgm:prSet/>
      <dgm:spPr/>
      <dgm:t>
        <a:bodyPr/>
        <a:lstStyle/>
        <a:p>
          <a:endParaRPr lang="en-US">
            <a:latin typeface="Cambria" panose="02040503050406030204" pitchFamily="18" charset="0"/>
            <a:ea typeface="Cambria" panose="02040503050406030204" pitchFamily="18" charset="0"/>
          </a:endParaRPr>
        </a:p>
      </dgm:t>
    </dgm:pt>
    <dgm:pt modelId="{62932213-EA2E-4BFC-9D5D-9319B716E6DC}" type="sibTrans" cxnId="{22F9287F-0A21-46A1-B780-49701D860F37}">
      <dgm:prSet/>
      <dgm:spPr/>
      <dgm:t>
        <a:bodyPr/>
        <a:lstStyle/>
        <a:p>
          <a:endParaRPr lang="en-US">
            <a:latin typeface="Cambria" panose="02040503050406030204" pitchFamily="18" charset="0"/>
            <a:ea typeface="Cambria" panose="02040503050406030204" pitchFamily="18" charset="0"/>
          </a:endParaRPr>
        </a:p>
      </dgm:t>
    </dgm:pt>
    <dgm:pt modelId="{71D82ABF-D179-44D7-A610-E0D677A221B0}">
      <dgm:prSet phldrT="[Text]"/>
      <dgm:spPr/>
      <dgm:t>
        <a:bodyPr/>
        <a:lstStyle/>
        <a:p>
          <a:r>
            <a:rPr lang="el-GR" dirty="0">
              <a:latin typeface="Cambria" panose="02040503050406030204" pitchFamily="18" charset="0"/>
              <a:ea typeface="Cambria" panose="02040503050406030204" pitchFamily="18" charset="0"/>
            </a:rPr>
            <a:t>Φάση Ψύξης</a:t>
          </a:r>
          <a:endParaRPr lang="en-US" dirty="0">
            <a:latin typeface="Cambria" panose="02040503050406030204" pitchFamily="18" charset="0"/>
            <a:ea typeface="Cambria" panose="02040503050406030204" pitchFamily="18" charset="0"/>
          </a:endParaRPr>
        </a:p>
      </dgm:t>
    </dgm:pt>
    <dgm:pt modelId="{951ADDC7-34AB-472A-AFAA-00149D66F281}" type="parTrans" cxnId="{0DC85B38-302D-47AB-8D09-32F8B25CF366}">
      <dgm:prSet/>
      <dgm:spPr/>
      <dgm:t>
        <a:bodyPr/>
        <a:lstStyle/>
        <a:p>
          <a:endParaRPr lang="en-US">
            <a:latin typeface="Cambria" panose="02040503050406030204" pitchFamily="18" charset="0"/>
            <a:ea typeface="Cambria" panose="02040503050406030204" pitchFamily="18" charset="0"/>
          </a:endParaRPr>
        </a:p>
      </dgm:t>
    </dgm:pt>
    <dgm:pt modelId="{42333D1F-41FD-42D7-871B-0CC827615744}" type="sibTrans" cxnId="{0DC85B38-302D-47AB-8D09-32F8B25CF366}">
      <dgm:prSet/>
      <dgm:spPr/>
      <dgm:t>
        <a:bodyPr/>
        <a:lstStyle/>
        <a:p>
          <a:endParaRPr lang="en-US">
            <a:latin typeface="Cambria" panose="02040503050406030204" pitchFamily="18" charset="0"/>
            <a:ea typeface="Cambria" panose="02040503050406030204" pitchFamily="18" charset="0"/>
          </a:endParaRPr>
        </a:p>
      </dgm:t>
    </dgm:pt>
    <dgm:pt modelId="{88678B04-3E66-4533-BBAD-CA58CB7719D3}">
      <dgm:prSet/>
      <dgm:spPr/>
      <dgm:t>
        <a:bodyPr/>
        <a:lstStyle/>
        <a:p>
          <a:r>
            <a:rPr lang="el-GR" dirty="0">
              <a:latin typeface="Cambria" panose="02040503050406030204" pitchFamily="18" charset="0"/>
              <a:ea typeface="Cambria" panose="02040503050406030204" pitchFamily="18" charset="0"/>
            </a:rPr>
            <a:t>Φάση Ωρίμανσης</a:t>
          </a:r>
          <a:endParaRPr lang="en-US" dirty="0">
            <a:latin typeface="Cambria" panose="02040503050406030204" pitchFamily="18" charset="0"/>
            <a:ea typeface="Cambria" panose="02040503050406030204" pitchFamily="18" charset="0"/>
          </a:endParaRPr>
        </a:p>
      </dgm:t>
    </dgm:pt>
    <dgm:pt modelId="{1647FB8D-A134-4C28-8F16-F688EF977AF8}" type="parTrans" cxnId="{60542C9F-8AAE-4305-BC4C-11A3FEBAD21C}">
      <dgm:prSet/>
      <dgm:spPr/>
      <dgm:t>
        <a:bodyPr/>
        <a:lstStyle/>
        <a:p>
          <a:endParaRPr lang="en-US">
            <a:latin typeface="Cambria" panose="02040503050406030204" pitchFamily="18" charset="0"/>
            <a:ea typeface="Cambria" panose="02040503050406030204" pitchFamily="18" charset="0"/>
          </a:endParaRPr>
        </a:p>
      </dgm:t>
    </dgm:pt>
    <dgm:pt modelId="{EA085FE5-548F-40DF-A7CD-640D42407E0B}" type="sibTrans" cxnId="{60542C9F-8AAE-4305-BC4C-11A3FEBAD21C}">
      <dgm:prSet/>
      <dgm:spPr/>
      <dgm:t>
        <a:bodyPr/>
        <a:lstStyle/>
        <a:p>
          <a:endParaRPr lang="en-US">
            <a:latin typeface="Cambria" panose="02040503050406030204" pitchFamily="18" charset="0"/>
            <a:ea typeface="Cambria" panose="02040503050406030204" pitchFamily="18" charset="0"/>
          </a:endParaRPr>
        </a:p>
      </dgm:t>
    </dgm:pt>
    <dgm:pt modelId="{19521876-FF85-486A-A6B5-7326A37F3D49}" type="pres">
      <dgm:prSet presAssocID="{6C1AB2F2-B846-463C-A731-C6823A726F5D}" presName="Name0" presStyleCnt="0">
        <dgm:presLayoutVars>
          <dgm:chPref val="1"/>
          <dgm:dir/>
          <dgm:animOne val="branch"/>
          <dgm:animLvl val="lvl"/>
          <dgm:resizeHandles val="exact"/>
        </dgm:presLayoutVars>
      </dgm:prSet>
      <dgm:spPr/>
      <dgm:t>
        <a:bodyPr/>
        <a:lstStyle/>
        <a:p>
          <a:endParaRPr lang="en-US"/>
        </a:p>
      </dgm:t>
    </dgm:pt>
    <dgm:pt modelId="{F59F2FB7-DDC2-42C9-ADA0-E44B6E99C689}" type="pres">
      <dgm:prSet presAssocID="{D81F9F66-0054-4250-89D9-C1301BA0CB19}" presName="root1" presStyleCnt="0"/>
      <dgm:spPr/>
      <dgm:t>
        <a:bodyPr/>
        <a:lstStyle/>
        <a:p>
          <a:endParaRPr lang="en-US"/>
        </a:p>
      </dgm:t>
    </dgm:pt>
    <dgm:pt modelId="{A26091F1-DE0C-405F-8842-B726BD909686}" type="pres">
      <dgm:prSet presAssocID="{D81F9F66-0054-4250-89D9-C1301BA0CB19}" presName="LevelOneTextNode" presStyleLbl="node0" presStyleIdx="0" presStyleCnt="1">
        <dgm:presLayoutVars>
          <dgm:chPref val="3"/>
        </dgm:presLayoutVars>
      </dgm:prSet>
      <dgm:spPr/>
      <dgm:t>
        <a:bodyPr/>
        <a:lstStyle/>
        <a:p>
          <a:endParaRPr lang="en-US"/>
        </a:p>
      </dgm:t>
    </dgm:pt>
    <dgm:pt modelId="{5A5BCCD4-0226-410E-B17C-3D0411781C05}" type="pres">
      <dgm:prSet presAssocID="{D81F9F66-0054-4250-89D9-C1301BA0CB19}" presName="level2hierChild" presStyleCnt="0"/>
      <dgm:spPr/>
      <dgm:t>
        <a:bodyPr/>
        <a:lstStyle/>
        <a:p>
          <a:endParaRPr lang="en-US"/>
        </a:p>
      </dgm:t>
    </dgm:pt>
    <dgm:pt modelId="{C5C05ABD-E7AA-4B4F-A720-FEAEDCB3ACF5}" type="pres">
      <dgm:prSet presAssocID="{C3ED9EC3-A05C-43D7-92BD-757D23A139EB}" presName="conn2-1" presStyleLbl="parChTrans1D2" presStyleIdx="0" presStyleCnt="3"/>
      <dgm:spPr/>
      <dgm:t>
        <a:bodyPr/>
        <a:lstStyle/>
        <a:p>
          <a:endParaRPr lang="en-US"/>
        </a:p>
      </dgm:t>
    </dgm:pt>
    <dgm:pt modelId="{653300C2-C42D-453E-8F9C-3862A1AA3481}" type="pres">
      <dgm:prSet presAssocID="{C3ED9EC3-A05C-43D7-92BD-757D23A139EB}" presName="connTx" presStyleLbl="parChTrans1D2" presStyleIdx="0" presStyleCnt="3"/>
      <dgm:spPr/>
      <dgm:t>
        <a:bodyPr/>
        <a:lstStyle/>
        <a:p>
          <a:endParaRPr lang="en-US"/>
        </a:p>
      </dgm:t>
    </dgm:pt>
    <dgm:pt modelId="{AED67293-D50F-4618-A7C9-7ADA2A5681D9}" type="pres">
      <dgm:prSet presAssocID="{F1288555-F196-494E-86B1-6E181FE137CC}" presName="root2" presStyleCnt="0"/>
      <dgm:spPr/>
      <dgm:t>
        <a:bodyPr/>
        <a:lstStyle/>
        <a:p>
          <a:endParaRPr lang="en-US"/>
        </a:p>
      </dgm:t>
    </dgm:pt>
    <dgm:pt modelId="{CC8FA803-E834-4691-8AB9-0BC50313A5BC}" type="pres">
      <dgm:prSet presAssocID="{F1288555-F196-494E-86B1-6E181FE137CC}" presName="LevelTwoTextNode" presStyleLbl="node2" presStyleIdx="0" presStyleCnt="3">
        <dgm:presLayoutVars>
          <dgm:chPref val="3"/>
        </dgm:presLayoutVars>
      </dgm:prSet>
      <dgm:spPr/>
      <dgm:t>
        <a:bodyPr/>
        <a:lstStyle/>
        <a:p>
          <a:endParaRPr lang="en-US"/>
        </a:p>
      </dgm:t>
    </dgm:pt>
    <dgm:pt modelId="{76D8B10D-5CA1-4706-A312-5F02AFC04DB0}" type="pres">
      <dgm:prSet presAssocID="{F1288555-F196-494E-86B1-6E181FE137CC}" presName="level3hierChild" presStyleCnt="0"/>
      <dgm:spPr/>
      <dgm:t>
        <a:bodyPr/>
        <a:lstStyle/>
        <a:p>
          <a:endParaRPr lang="en-US"/>
        </a:p>
      </dgm:t>
    </dgm:pt>
    <dgm:pt modelId="{D33E814B-3201-450D-B567-84D0641FF29C}" type="pres">
      <dgm:prSet presAssocID="{23DE162B-9EB2-4402-BF22-93EB5F7BFE6C}" presName="conn2-1" presStyleLbl="parChTrans1D3" presStyleIdx="0" presStyleCnt="2"/>
      <dgm:spPr/>
      <dgm:t>
        <a:bodyPr/>
        <a:lstStyle/>
        <a:p>
          <a:endParaRPr lang="en-US"/>
        </a:p>
      </dgm:t>
    </dgm:pt>
    <dgm:pt modelId="{64442235-81FA-47C8-B5E8-DC187B5D1E2A}" type="pres">
      <dgm:prSet presAssocID="{23DE162B-9EB2-4402-BF22-93EB5F7BFE6C}" presName="connTx" presStyleLbl="parChTrans1D3" presStyleIdx="0" presStyleCnt="2"/>
      <dgm:spPr/>
      <dgm:t>
        <a:bodyPr/>
        <a:lstStyle/>
        <a:p>
          <a:endParaRPr lang="en-US"/>
        </a:p>
      </dgm:t>
    </dgm:pt>
    <dgm:pt modelId="{E4D7359F-423B-414F-9C25-F2B6B52A746E}" type="pres">
      <dgm:prSet presAssocID="{975CA707-BD33-40C9-9658-0B4882FF64A3}" presName="root2" presStyleCnt="0"/>
      <dgm:spPr/>
      <dgm:t>
        <a:bodyPr/>
        <a:lstStyle/>
        <a:p>
          <a:endParaRPr lang="en-US"/>
        </a:p>
      </dgm:t>
    </dgm:pt>
    <dgm:pt modelId="{2C10507C-EE2C-4F87-9A23-4D0EFAF53BA2}" type="pres">
      <dgm:prSet presAssocID="{975CA707-BD33-40C9-9658-0B4882FF64A3}" presName="LevelTwoTextNode" presStyleLbl="node3" presStyleIdx="0" presStyleCnt="2">
        <dgm:presLayoutVars>
          <dgm:chPref val="3"/>
        </dgm:presLayoutVars>
      </dgm:prSet>
      <dgm:spPr/>
      <dgm:t>
        <a:bodyPr/>
        <a:lstStyle/>
        <a:p>
          <a:endParaRPr lang="en-US"/>
        </a:p>
      </dgm:t>
    </dgm:pt>
    <dgm:pt modelId="{301F0174-686F-4E75-B7D2-D96AFBD7074F}" type="pres">
      <dgm:prSet presAssocID="{975CA707-BD33-40C9-9658-0B4882FF64A3}" presName="level3hierChild" presStyleCnt="0"/>
      <dgm:spPr/>
      <dgm:t>
        <a:bodyPr/>
        <a:lstStyle/>
        <a:p>
          <a:endParaRPr lang="en-US"/>
        </a:p>
      </dgm:t>
    </dgm:pt>
    <dgm:pt modelId="{B99C1319-34E1-43D1-93C3-1DFBF8F26988}" type="pres">
      <dgm:prSet presAssocID="{382AEC43-FF3C-427B-A134-A8B3FAD4B911}" presName="conn2-1" presStyleLbl="parChTrans1D3" presStyleIdx="1" presStyleCnt="2"/>
      <dgm:spPr/>
      <dgm:t>
        <a:bodyPr/>
        <a:lstStyle/>
        <a:p>
          <a:endParaRPr lang="en-US"/>
        </a:p>
      </dgm:t>
    </dgm:pt>
    <dgm:pt modelId="{8B7F4660-3DA9-472F-9693-564969228CFE}" type="pres">
      <dgm:prSet presAssocID="{382AEC43-FF3C-427B-A134-A8B3FAD4B911}" presName="connTx" presStyleLbl="parChTrans1D3" presStyleIdx="1" presStyleCnt="2"/>
      <dgm:spPr/>
      <dgm:t>
        <a:bodyPr/>
        <a:lstStyle/>
        <a:p>
          <a:endParaRPr lang="en-US"/>
        </a:p>
      </dgm:t>
    </dgm:pt>
    <dgm:pt modelId="{6091A629-D239-44C4-AC6E-07DA56650E08}" type="pres">
      <dgm:prSet presAssocID="{B9AF42A4-AF7B-4B59-911E-EE56B4EDEF74}" presName="root2" presStyleCnt="0"/>
      <dgm:spPr/>
      <dgm:t>
        <a:bodyPr/>
        <a:lstStyle/>
        <a:p>
          <a:endParaRPr lang="en-US"/>
        </a:p>
      </dgm:t>
    </dgm:pt>
    <dgm:pt modelId="{6466973D-5317-4E57-9A4F-CC47AFD0868D}" type="pres">
      <dgm:prSet presAssocID="{B9AF42A4-AF7B-4B59-911E-EE56B4EDEF74}" presName="LevelTwoTextNode" presStyleLbl="node3" presStyleIdx="1" presStyleCnt="2">
        <dgm:presLayoutVars>
          <dgm:chPref val="3"/>
        </dgm:presLayoutVars>
      </dgm:prSet>
      <dgm:spPr/>
      <dgm:t>
        <a:bodyPr/>
        <a:lstStyle/>
        <a:p>
          <a:endParaRPr lang="en-US"/>
        </a:p>
      </dgm:t>
    </dgm:pt>
    <dgm:pt modelId="{C9A17093-9BA9-4872-B318-401AD3F5B92F}" type="pres">
      <dgm:prSet presAssocID="{B9AF42A4-AF7B-4B59-911E-EE56B4EDEF74}" presName="level3hierChild" presStyleCnt="0"/>
      <dgm:spPr/>
      <dgm:t>
        <a:bodyPr/>
        <a:lstStyle/>
        <a:p>
          <a:endParaRPr lang="en-US"/>
        </a:p>
      </dgm:t>
    </dgm:pt>
    <dgm:pt modelId="{FB477402-6F84-4D75-9F34-AFD04DB64DAE}" type="pres">
      <dgm:prSet presAssocID="{951ADDC7-34AB-472A-AFAA-00149D66F281}" presName="conn2-1" presStyleLbl="parChTrans1D2" presStyleIdx="1" presStyleCnt="3"/>
      <dgm:spPr/>
      <dgm:t>
        <a:bodyPr/>
        <a:lstStyle/>
        <a:p>
          <a:endParaRPr lang="en-US"/>
        </a:p>
      </dgm:t>
    </dgm:pt>
    <dgm:pt modelId="{1F5100BB-4C0B-4A22-83CF-73E93D27851A}" type="pres">
      <dgm:prSet presAssocID="{951ADDC7-34AB-472A-AFAA-00149D66F281}" presName="connTx" presStyleLbl="parChTrans1D2" presStyleIdx="1" presStyleCnt="3"/>
      <dgm:spPr/>
      <dgm:t>
        <a:bodyPr/>
        <a:lstStyle/>
        <a:p>
          <a:endParaRPr lang="en-US"/>
        </a:p>
      </dgm:t>
    </dgm:pt>
    <dgm:pt modelId="{3045C92C-52DA-456E-BD1C-3B0E0E679763}" type="pres">
      <dgm:prSet presAssocID="{71D82ABF-D179-44D7-A610-E0D677A221B0}" presName="root2" presStyleCnt="0"/>
      <dgm:spPr/>
      <dgm:t>
        <a:bodyPr/>
        <a:lstStyle/>
        <a:p>
          <a:endParaRPr lang="en-US"/>
        </a:p>
      </dgm:t>
    </dgm:pt>
    <dgm:pt modelId="{8ED73569-F69E-49E5-985A-466A3AC83D3E}" type="pres">
      <dgm:prSet presAssocID="{71D82ABF-D179-44D7-A610-E0D677A221B0}" presName="LevelTwoTextNode" presStyleLbl="node2" presStyleIdx="1" presStyleCnt="3">
        <dgm:presLayoutVars>
          <dgm:chPref val="3"/>
        </dgm:presLayoutVars>
      </dgm:prSet>
      <dgm:spPr/>
      <dgm:t>
        <a:bodyPr/>
        <a:lstStyle/>
        <a:p>
          <a:endParaRPr lang="en-US"/>
        </a:p>
      </dgm:t>
    </dgm:pt>
    <dgm:pt modelId="{29984F4D-C0BC-4C7E-B1DB-06215EC20D36}" type="pres">
      <dgm:prSet presAssocID="{71D82ABF-D179-44D7-A610-E0D677A221B0}" presName="level3hierChild" presStyleCnt="0"/>
      <dgm:spPr/>
      <dgm:t>
        <a:bodyPr/>
        <a:lstStyle/>
        <a:p>
          <a:endParaRPr lang="en-US"/>
        </a:p>
      </dgm:t>
    </dgm:pt>
    <dgm:pt modelId="{A139C01E-FE3B-4D2F-ABA7-C4CC845F1122}" type="pres">
      <dgm:prSet presAssocID="{1647FB8D-A134-4C28-8F16-F688EF977AF8}" presName="conn2-1" presStyleLbl="parChTrans1D2" presStyleIdx="2" presStyleCnt="3"/>
      <dgm:spPr/>
      <dgm:t>
        <a:bodyPr/>
        <a:lstStyle/>
        <a:p>
          <a:endParaRPr lang="en-US"/>
        </a:p>
      </dgm:t>
    </dgm:pt>
    <dgm:pt modelId="{225C8BA4-ECC3-44ED-A802-2D55CD4C7406}" type="pres">
      <dgm:prSet presAssocID="{1647FB8D-A134-4C28-8F16-F688EF977AF8}" presName="connTx" presStyleLbl="parChTrans1D2" presStyleIdx="2" presStyleCnt="3"/>
      <dgm:spPr/>
      <dgm:t>
        <a:bodyPr/>
        <a:lstStyle/>
        <a:p>
          <a:endParaRPr lang="en-US"/>
        </a:p>
      </dgm:t>
    </dgm:pt>
    <dgm:pt modelId="{7207C071-9C32-4114-B43A-91686BEB956E}" type="pres">
      <dgm:prSet presAssocID="{88678B04-3E66-4533-BBAD-CA58CB7719D3}" presName="root2" presStyleCnt="0"/>
      <dgm:spPr/>
      <dgm:t>
        <a:bodyPr/>
        <a:lstStyle/>
        <a:p>
          <a:endParaRPr lang="en-US"/>
        </a:p>
      </dgm:t>
    </dgm:pt>
    <dgm:pt modelId="{CC33CFC3-BA33-432E-9F38-37B90F40EB8E}" type="pres">
      <dgm:prSet presAssocID="{88678B04-3E66-4533-BBAD-CA58CB7719D3}" presName="LevelTwoTextNode" presStyleLbl="node2" presStyleIdx="2" presStyleCnt="3">
        <dgm:presLayoutVars>
          <dgm:chPref val="3"/>
        </dgm:presLayoutVars>
      </dgm:prSet>
      <dgm:spPr/>
      <dgm:t>
        <a:bodyPr/>
        <a:lstStyle/>
        <a:p>
          <a:endParaRPr lang="en-US"/>
        </a:p>
      </dgm:t>
    </dgm:pt>
    <dgm:pt modelId="{F03348C0-D60C-41BE-B628-D2001BEBC131}" type="pres">
      <dgm:prSet presAssocID="{88678B04-3E66-4533-BBAD-CA58CB7719D3}" presName="level3hierChild" presStyleCnt="0"/>
      <dgm:spPr/>
      <dgm:t>
        <a:bodyPr/>
        <a:lstStyle/>
        <a:p>
          <a:endParaRPr lang="en-US"/>
        </a:p>
      </dgm:t>
    </dgm:pt>
  </dgm:ptLst>
  <dgm:cxnLst>
    <dgm:cxn modelId="{F32BE663-CADD-4A2F-9778-690F9687ABF0}" type="presOf" srcId="{382AEC43-FF3C-427B-A134-A8B3FAD4B911}" destId="{B99C1319-34E1-43D1-93C3-1DFBF8F26988}" srcOrd="0" destOrd="0" presId="urn:microsoft.com/office/officeart/2008/layout/HorizontalMultiLevelHierarchy"/>
    <dgm:cxn modelId="{22F9287F-0A21-46A1-B780-49701D860F37}" srcId="{F1288555-F196-494E-86B1-6E181FE137CC}" destId="{B9AF42A4-AF7B-4B59-911E-EE56B4EDEF74}" srcOrd="1" destOrd="0" parTransId="{382AEC43-FF3C-427B-A134-A8B3FAD4B911}" sibTransId="{62932213-EA2E-4BFC-9D5D-9319B716E6DC}"/>
    <dgm:cxn modelId="{EDBB03DF-8C1B-40DE-A0F4-63138058897A}" type="presOf" srcId="{D81F9F66-0054-4250-89D9-C1301BA0CB19}" destId="{A26091F1-DE0C-405F-8842-B726BD909686}" srcOrd="0" destOrd="0" presId="urn:microsoft.com/office/officeart/2008/layout/HorizontalMultiLevelHierarchy"/>
    <dgm:cxn modelId="{25374276-D055-47EF-BCE0-3F95083ED221}" type="presOf" srcId="{C3ED9EC3-A05C-43D7-92BD-757D23A139EB}" destId="{653300C2-C42D-453E-8F9C-3862A1AA3481}" srcOrd="1" destOrd="0" presId="urn:microsoft.com/office/officeart/2008/layout/HorizontalMultiLevelHierarchy"/>
    <dgm:cxn modelId="{4D5AF8E6-7056-4287-8BB0-F6F7AA665D97}" type="presOf" srcId="{B9AF42A4-AF7B-4B59-911E-EE56B4EDEF74}" destId="{6466973D-5317-4E57-9A4F-CC47AFD0868D}" srcOrd="0" destOrd="0" presId="urn:microsoft.com/office/officeart/2008/layout/HorizontalMultiLevelHierarchy"/>
    <dgm:cxn modelId="{0DC85B38-302D-47AB-8D09-32F8B25CF366}" srcId="{D81F9F66-0054-4250-89D9-C1301BA0CB19}" destId="{71D82ABF-D179-44D7-A610-E0D677A221B0}" srcOrd="1" destOrd="0" parTransId="{951ADDC7-34AB-472A-AFAA-00149D66F281}" sibTransId="{42333D1F-41FD-42D7-871B-0CC827615744}"/>
    <dgm:cxn modelId="{A7E9DD4A-C832-4AFC-BC84-99BE67282AF4}" srcId="{D81F9F66-0054-4250-89D9-C1301BA0CB19}" destId="{F1288555-F196-494E-86B1-6E181FE137CC}" srcOrd="0" destOrd="0" parTransId="{C3ED9EC3-A05C-43D7-92BD-757D23A139EB}" sibTransId="{01D1A80E-E758-4928-A014-59AA590BF1C6}"/>
    <dgm:cxn modelId="{2388F0FF-C3B9-4000-9D0D-90B4272DCCB3}" type="presOf" srcId="{6C1AB2F2-B846-463C-A731-C6823A726F5D}" destId="{19521876-FF85-486A-A6B5-7326A37F3D49}" srcOrd="0" destOrd="0" presId="urn:microsoft.com/office/officeart/2008/layout/HorizontalMultiLevelHierarchy"/>
    <dgm:cxn modelId="{40057B63-0A28-44DF-B50C-9EE0577F4365}" type="presOf" srcId="{1647FB8D-A134-4C28-8F16-F688EF977AF8}" destId="{225C8BA4-ECC3-44ED-A802-2D55CD4C7406}" srcOrd="1" destOrd="0" presId="urn:microsoft.com/office/officeart/2008/layout/HorizontalMultiLevelHierarchy"/>
    <dgm:cxn modelId="{42326AA5-DFB7-48AF-89CA-EDE98ADFEE0E}" type="presOf" srcId="{88678B04-3E66-4533-BBAD-CA58CB7719D3}" destId="{CC33CFC3-BA33-432E-9F38-37B90F40EB8E}" srcOrd="0" destOrd="0" presId="urn:microsoft.com/office/officeart/2008/layout/HorizontalMultiLevelHierarchy"/>
    <dgm:cxn modelId="{60542C9F-8AAE-4305-BC4C-11A3FEBAD21C}" srcId="{D81F9F66-0054-4250-89D9-C1301BA0CB19}" destId="{88678B04-3E66-4533-BBAD-CA58CB7719D3}" srcOrd="2" destOrd="0" parTransId="{1647FB8D-A134-4C28-8F16-F688EF977AF8}" sibTransId="{EA085FE5-548F-40DF-A7CD-640D42407E0B}"/>
    <dgm:cxn modelId="{36A692BB-8796-482D-BE6F-7AE9738357C1}" type="presOf" srcId="{C3ED9EC3-A05C-43D7-92BD-757D23A139EB}" destId="{C5C05ABD-E7AA-4B4F-A720-FEAEDCB3ACF5}" srcOrd="0" destOrd="0" presId="urn:microsoft.com/office/officeart/2008/layout/HorizontalMultiLevelHierarchy"/>
    <dgm:cxn modelId="{61B0183E-FCB7-4D40-8616-81763C4184FC}" type="presOf" srcId="{23DE162B-9EB2-4402-BF22-93EB5F7BFE6C}" destId="{64442235-81FA-47C8-B5E8-DC187B5D1E2A}" srcOrd="1" destOrd="0" presId="urn:microsoft.com/office/officeart/2008/layout/HorizontalMultiLevelHierarchy"/>
    <dgm:cxn modelId="{23D5808D-FA7F-4922-A83C-6B3461876C33}" type="presOf" srcId="{23DE162B-9EB2-4402-BF22-93EB5F7BFE6C}" destId="{D33E814B-3201-450D-B567-84D0641FF29C}" srcOrd="0" destOrd="0" presId="urn:microsoft.com/office/officeart/2008/layout/HorizontalMultiLevelHierarchy"/>
    <dgm:cxn modelId="{A89FF99F-E2E0-4E1F-99D2-4BCAEECCD70B}" srcId="{F1288555-F196-494E-86B1-6E181FE137CC}" destId="{975CA707-BD33-40C9-9658-0B4882FF64A3}" srcOrd="0" destOrd="0" parTransId="{23DE162B-9EB2-4402-BF22-93EB5F7BFE6C}" sibTransId="{93D51AAF-3187-483F-B987-ECF7AD381DC6}"/>
    <dgm:cxn modelId="{A0EB0550-98D4-4934-BAA9-3C3980FE75DD}" type="presOf" srcId="{975CA707-BD33-40C9-9658-0B4882FF64A3}" destId="{2C10507C-EE2C-4F87-9A23-4D0EFAF53BA2}" srcOrd="0" destOrd="0" presId="urn:microsoft.com/office/officeart/2008/layout/HorizontalMultiLevelHierarchy"/>
    <dgm:cxn modelId="{558294A9-8885-4B5C-8728-99C5555F6B4B}" type="presOf" srcId="{382AEC43-FF3C-427B-A134-A8B3FAD4B911}" destId="{8B7F4660-3DA9-472F-9693-564969228CFE}" srcOrd="1" destOrd="0" presId="urn:microsoft.com/office/officeart/2008/layout/HorizontalMultiLevelHierarchy"/>
    <dgm:cxn modelId="{6D810EAE-DBA5-4EDB-A079-A96713C97BD1}" srcId="{6C1AB2F2-B846-463C-A731-C6823A726F5D}" destId="{D81F9F66-0054-4250-89D9-C1301BA0CB19}" srcOrd="0" destOrd="0" parTransId="{B5278F59-6736-4035-9BBB-E355CCABD905}" sibTransId="{E01308F3-F131-4311-A534-887CB3A628B7}"/>
    <dgm:cxn modelId="{E319B476-8203-4E69-AFFC-BC31D32A9E75}" type="presOf" srcId="{951ADDC7-34AB-472A-AFAA-00149D66F281}" destId="{1F5100BB-4C0B-4A22-83CF-73E93D27851A}" srcOrd="1" destOrd="0" presId="urn:microsoft.com/office/officeart/2008/layout/HorizontalMultiLevelHierarchy"/>
    <dgm:cxn modelId="{4236BC7C-FD0D-423F-BB83-0210957D46BD}" type="presOf" srcId="{951ADDC7-34AB-472A-AFAA-00149D66F281}" destId="{FB477402-6F84-4D75-9F34-AFD04DB64DAE}" srcOrd="0" destOrd="0" presId="urn:microsoft.com/office/officeart/2008/layout/HorizontalMultiLevelHierarchy"/>
    <dgm:cxn modelId="{7AB9D22F-F88D-477C-BABB-C47FC8ECC9A9}" type="presOf" srcId="{71D82ABF-D179-44D7-A610-E0D677A221B0}" destId="{8ED73569-F69E-49E5-985A-466A3AC83D3E}" srcOrd="0" destOrd="0" presId="urn:microsoft.com/office/officeart/2008/layout/HorizontalMultiLevelHierarchy"/>
    <dgm:cxn modelId="{C420B004-1FF1-4749-A692-64EAD7DE17EE}" type="presOf" srcId="{1647FB8D-A134-4C28-8F16-F688EF977AF8}" destId="{A139C01E-FE3B-4D2F-ABA7-C4CC845F1122}" srcOrd="0" destOrd="0" presId="urn:microsoft.com/office/officeart/2008/layout/HorizontalMultiLevelHierarchy"/>
    <dgm:cxn modelId="{74DC3884-87B6-4718-9D92-A54AD68C5F3C}" type="presOf" srcId="{F1288555-F196-494E-86B1-6E181FE137CC}" destId="{CC8FA803-E834-4691-8AB9-0BC50313A5BC}" srcOrd="0" destOrd="0" presId="urn:microsoft.com/office/officeart/2008/layout/HorizontalMultiLevelHierarchy"/>
    <dgm:cxn modelId="{D87F42F4-9A13-4BC5-89C6-C16AD87065F5}" type="presParOf" srcId="{19521876-FF85-486A-A6B5-7326A37F3D49}" destId="{F59F2FB7-DDC2-42C9-ADA0-E44B6E99C689}" srcOrd="0" destOrd="0" presId="urn:microsoft.com/office/officeart/2008/layout/HorizontalMultiLevelHierarchy"/>
    <dgm:cxn modelId="{BE4E778F-DA02-4FBC-81FF-3921BF1BD6DB}" type="presParOf" srcId="{F59F2FB7-DDC2-42C9-ADA0-E44B6E99C689}" destId="{A26091F1-DE0C-405F-8842-B726BD909686}" srcOrd="0" destOrd="0" presId="urn:microsoft.com/office/officeart/2008/layout/HorizontalMultiLevelHierarchy"/>
    <dgm:cxn modelId="{13556462-1E53-487D-9051-A4EB67A28F95}" type="presParOf" srcId="{F59F2FB7-DDC2-42C9-ADA0-E44B6E99C689}" destId="{5A5BCCD4-0226-410E-B17C-3D0411781C05}" srcOrd="1" destOrd="0" presId="urn:microsoft.com/office/officeart/2008/layout/HorizontalMultiLevelHierarchy"/>
    <dgm:cxn modelId="{EF10C61A-DDB4-41C4-B90E-A72F0A9C78FB}" type="presParOf" srcId="{5A5BCCD4-0226-410E-B17C-3D0411781C05}" destId="{C5C05ABD-E7AA-4B4F-A720-FEAEDCB3ACF5}" srcOrd="0" destOrd="0" presId="urn:microsoft.com/office/officeart/2008/layout/HorizontalMultiLevelHierarchy"/>
    <dgm:cxn modelId="{A9AE76F4-B927-47E5-8E70-FC7BE0A4F97C}" type="presParOf" srcId="{C5C05ABD-E7AA-4B4F-A720-FEAEDCB3ACF5}" destId="{653300C2-C42D-453E-8F9C-3862A1AA3481}" srcOrd="0" destOrd="0" presId="urn:microsoft.com/office/officeart/2008/layout/HorizontalMultiLevelHierarchy"/>
    <dgm:cxn modelId="{A1EB22D3-D8D4-4FA4-BCCB-CD69EDB09318}" type="presParOf" srcId="{5A5BCCD4-0226-410E-B17C-3D0411781C05}" destId="{AED67293-D50F-4618-A7C9-7ADA2A5681D9}" srcOrd="1" destOrd="0" presId="urn:microsoft.com/office/officeart/2008/layout/HorizontalMultiLevelHierarchy"/>
    <dgm:cxn modelId="{0BA3F8A1-8806-4540-81B4-BAD41EC30B6C}" type="presParOf" srcId="{AED67293-D50F-4618-A7C9-7ADA2A5681D9}" destId="{CC8FA803-E834-4691-8AB9-0BC50313A5BC}" srcOrd="0" destOrd="0" presId="urn:microsoft.com/office/officeart/2008/layout/HorizontalMultiLevelHierarchy"/>
    <dgm:cxn modelId="{954E0B25-3FB7-4C6B-8295-D4090F2D002A}" type="presParOf" srcId="{AED67293-D50F-4618-A7C9-7ADA2A5681D9}" destId="{76D8B10D-5CA1-4706-A312-5F02AFC04DB0}" srcOrd="1" destOrd="0" presId="urn:microsoft.com/office/officeart/2008/layout/HorizontalMultiLevelHierarchy"/>
    <dgm:cxn modelId="{1AEAA96B-2B96-4B20-AB5E-B84BC551A8C0}" type="presParOf" srcId="{76D8B10D-5CA1-4706-A312-5F02AFC04DB0}" destId="{D33E814B-3201-450D-B567-84D0641FF29C}" srcOrd="0" destOrd="0" presId="urn:microsoft.com/office/officeart/2008/layout/HorizontalMultiLevelHierarchy"/>
    <dgm:cxn modelId="{270FF437-71B1-476E-9AF3-85447D1445DE}" type="presParOf" srcId="{D33E814B-3201-450D-B567-84D0641FF29C}" destId="{64442235-81FA-47C8-B5E8-DC187B5D1E2A}" srcOrd="0" destOrd="0" presId="urn:microsoft.com/office/officeart/2008/layout/HorizontalMultiLevelHierarchy"/>
    <dgm:cxn modelId="{3C0C5EEB-EDE6-42C2-BC5E-2D97C10C234F}" type="presParOf" srcId="{76D8B10D-5CA1-4706-A312-5F02AFC04DB0}" destId="{E4D7359F-423B-414F-9C25-F2B6B52A746E}" srcOrd="1" destOrd="0" presId="urn:microsoft.com/office/officeart/2008/layout/HorizontalMultiLevelHierarchy"/>
    <dgm:cxn modelId="{1A264682-FF44-48DA-A0BC-B4C7A7ACA683}" type="presParOf" srcId="{E4D7359F-423B-414F-9C25-F2B6B52A746E}" destId="{2C10507C-EE2C-4F87-9A23-4D0EFAF53BA2}" srcOrd="0" destOrd="0" presId="urn:microsoft.com/office/officeart/2008/layout/HorizontalMultiLevelHierarchy"/>
    <dgm:cxn modelId="{46956264-6A5D-4E75-B23C-149B986E8F32}" type="presParOf" srcId="{E4D7359F-423B-414F-9C25-F2B6B52A746E}" destId="{301F0174-686F-4E75-B7D2-D96AFBD7074F}" srcOrd="1" destOrd="0" presId="urn:microsoft.com/office/officeart/2008/layout/HorizontalMultiLevelHierarchy"/>
    <dgm:cxn modelId="{468337A5-5940-401E-8B25-8941BD556749}" type="presParOf" srcId="{76D8B10D-5CA1-4706-A312-5F02AFC04DB0}" destId="{B99C1319-34E1-43D1-93C3-1DFBF8F26988}" srcOrd="2" destOrd="0" presId="urn:microsoft.com/office/officeart/2008/layout/HorizontalMultiLevelHierarchy"/>
    <dgm:cxn modelId="{1F5D211A-F7B4-4974-9677-ACB6188A3994}" type="presParOf" srcId="{B99C1319-34E1-43D1-93C3-1DFBF8F26988}" destId="{8B7F4660-3DA9-472F-9693-564969228CFE}" srcOrd="0" destOrd="0" presId="urn:microsoft.com/office/officeart/2008/layout/HorizontalMultiLevelHierarchy"/>
    <dgm:cxn modelId="{053D2FD3-91CD-40A6-835F-A18D9634C011}" type="presParOf" srcId="{76D8B10D-5CA1-4706-A312-5F02AFC04DB0}" destId="{6091A629-D239-44C4-AC6E-07DA56650E08}" srcOrd="3" destOrd="0" presId="urn:microsoft.com/office/officeart/2008/layout/HorizontalMultiLevelHierarchy"/>
    <dgm:cxn modelId="{24F15644-D618-41E8-85E7-CF0FFAAFD1C1}" type="presParOf" srcId="{6091A629-D239-44C4-AC6E-07DA56650E08}" destId="{6466973D-5317-4E57-9A4F-CC47AFD0868D}" srcOrd="0" destOrd="0" presId="urn:microsoft.com/office/officeart/2008/layout/HorizontalMultiLevelHierarchy"/>
    <dgm:cxn modelId="{AB9C8FF1-7136-4DA0-A56C-0A25691CFBB5}" type="presParOf" srcId="{6091A629-D239-44C4-AC6E-07DA56650E08}" destId="{C9A17093-9BA9-4872-B318-401AD3F5B92F}" srcOrd="1" destOrd="0" presId="urn:microsoft.com/office/officeart/2008/layout/HorizontalMultiLevelHierarchy"/>
    <dgm:cxn modelId="{C4C928AF-3E8C-4133-B0F3-30C27848CA29}" type="presParOf" srcId="{5A5BCCD4-0226-410E-B17C-3D0411781C05}" destId="{FB477402-6F84-4D75-9F34-AFD04DB64DAE}" srcOrd="2" destOrd="0" presId="urn:microsoft.com/office/officeart/2008/layout/HorizontalMultiLevelHierarchy"/>
    <dgm:cxn modelId="{57985C6A-E8FD-4F79-9FF2-246B1C8795AB}" type="presParOf" srcId="{FB477402-6F84-4D75-9F34-AFD04DB64DAE}" destId="{1F5100BB-4C0B-4A22-83CF-73E93D27851A}" srcOrd="0" destOrd="0" presId="urn:microsoft.com/office/officeart/2008/layout/HorizontalMultiLevelHierarchy"/>
    <dgm:cxn modelId="{FB445E43-63F5-4D6B-B5A0-A07377E8FD6D}" type="presParOf" srcId="{5A5BCCD4-0226-410E-B17C-3D0411781C05}" destId="{3045C92C-52DA-456E-BD1C-3B0E0E679763}" srcOrd="3" destOrd="0" presId="urn:microsoft.com/office/officeart/2008/layout/HorizontalMultiLevelHierarchy"/>
    <dgm:cxn modelId="{99528C4F-E1D0-4746-9527-CC36DCBC5189}" type="presParOf" srcId="{3045C92C-52DA-456E-BD1C-3B0E0E679763}" destId="{8ED73569-F69E-49E5-985A-466A3AC83D3E}" srcOrd="0" destOrd="0" presId="urn:microsoft.com/office/officeart/2008/layout/HorizontalMultiLevelHierarchy"/>
    <dgm:cxn modelId="{15397786-8A19-49F0-B8D7-6A94A21F1DAA}" type="presParOf" srcId="{3045C92C-52DA-456E-BD1C-3B0E0E679763}" destId="{29984F4D-C0BC-4C7E-B1DB-06215EC20D36}" srcOrd="1" destOrd="0" presId="urn:microsoft.com/office/officeart/2008/layout/HorizontalMultiLevelHierarchy"/>
    <dgm:cxn modelId="{A07694B4-E6A3-427C-9BA6-67D2BF607CC2}" type="presParOf" srcId="{5A5BCCD4-0226-410E-B17C-3D0411781C05}" destId="{A139C01E-FE3B-4D2F-ABA7-C4CC845F1122}" srcOrd="4" destOrd="0" presId="urn:microsoft.com/office/officeart/2008/layout/HorizontalMultiLevelHierarchy"/>
    <dgm:cxn modelId="{FA8DD159-21F5-4122-881B-933E7B65DBF2}" type="presParOf" srcId="{A139C01E-FE3B-4D2F-ABA7-C4CC845F1122}" destId="{225C8BA4-ECC3-44ED-A802-2D55CD4C7406}" srcOrd="0" destOrd="0" presId="urn:microsoft.com/office/officeart/2008/layout/HorizontalMultiLevelHierarchy"/>
    <dgm:cxn modelId="{B0586064-59E8-4274-BA39-1A07ABB8BD8B}" type="presParOf" srcId="{5A5BCCD4-0226-410E-B17C-3D0411781C05}" destId="{7207C071-9C32-4114-B43A-91686BEB956E}" srcOrd="5" destOrd="0" presId="urn:microsoft.com/office/officeart/2008/layout/HorizontalMultiLevelHierarchy"/>
    <dgm:cxn modelId="{A0F26EB4-8A3C-4449-8110-2FD6C096B5D6}" type="presParOf" srcId="{7207C071-9C32-4114-B43A-91686BEB956E}" destId="{CC33CFC3-BA33-432E-9F38-37B90F40EB8E}" srcOrd="0" destOrd="0" presId="urn:microsoft.com/office/officeart/2008/layout/HorizontalMultiLevelHierarchy"/>
    <dgm:cxn modelId="{0522114C-4E55-48D2-A032-34C113B12026}" type="presParOf" srcId="{7207C071-9C32-4114-B43A-91686BEB956E}" destId="{F03348C0-D60C-41BE-B628-D2001BEBC13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97D07-984C-47ED-9B09-95A2D1C22136}">
      <dsp:nvSpPr>
        <dsp:cNvPr id="0" name=""/>
        <dsp:cNvSpPr/>
      </dsp:nvSpPr>
      <dsp:spPr>
        <a:xfrm>
          <a:off x="3987998" y="-216754"/>
          <a:ext cx="2082403" cy="1435837"/>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l-GR" sz="1400" kern="1200" dirty="0">
              <a:latin typeface="Cambria" panose="02040503050406030204" pitchFamily="18" charset="0"/>
              <a:ea typeface="Cambria" panose="02040503050406030204" pitchFamily="18" charset="0"/>
            </a:rPr>
            <a:t>Βιολογία</a:t>
          </a:r>
          <a:endParaRPr lang="en-US" sz="1400" kern="1200" dirty="0">
            <a:latin typeface="Cambria" panose="02040503050406030204" pitchFamily="18" charset="0"/>
            <a:ea typeface="Cambria" panose="02040503050406030204" pitchFamily="18" charset="0"/>
          </a:endParaRPr>
        </a:p>
        <a:p>
          <a:pPr marL="114300" lvl="1" indent="-114300" algn="ctr" defTabSz="622300">
            <a:lnSpc>
              <a:spcPct val="90000"/>
            </a:lnSpc>
            <a:spcBef>
              <a:spcPct val="0"/>
            </a:spcBef>
            <a:spcAft>
              <a:spcPct val="15000"/>
            </a:spcAft>
            <a:buChar char="••"/>
          </a:pPr>
          <a:r>
            <a:rPr lang="el-GR" sz="1400" kern="1200" dirty="0">
              <a:latin typeface="Cambria" panose="02040503050406030204" pitchFamily="18" charset="0"/>
              <a:ea typeface="Cambria" panose="02040503050406030204" pitchFamily="18" charset="0"/>
            </a:rPr>
            <a:t>Πηγή Άνθρακα και Θρεπτικών στοιχείων</a:t>
          </a:r>
          <a:endParaRPr lang="en-US" sz="1400" kern="1200" dirty="0">
            <a:latin typeface="Cambria" panose="02040503050406030204" pitchFamily="18" charset="0"/>
            <a:ea typeface="Cambria" panose="02040503050406030204" pitchFamily="18" charset="0"/>
          </a:endParaRPr>
        </a:p>
        <a:p>
          <a:pPr marL="114300" lvl="1" indent="-114300" algn="ctr" defTabSz="622300">
            <a:lnSpc>
              <a:spcPct val="90000"/>
            </a:lnSpc>
            <a:spcBef>
              <a:spcPct val="0"/>
            </a:spcBef>
            <a:spcAft>
              <a:spcPct val="15000"/>
            </a:spcAft>
            <a:buChar char="••"/>
          </a:pPr>
          <a:r>
            <a:rPr lang="el-GR" sz="1400" kern="1200" dirty="0">
              <a:latin typeface="Cambria" panose="02040503050406030204" pitchFamily="18" charset="0"/>
              <a:ea typeface="Cambria" panose="02040503050406030204" pitchFamily="18" charset="0"/>
            </a:rPr>
            <a:t>Ανθεκτικό σύστημα φυτού-εδάφους</a:t>
          </a:r>
          <a:endParaRPr lang="en-US" sz="1400" kern="1200" dirty="0">
            <a:latin typeface="Cambria" panose="02040503050406030204" pitchFamily="18" charset="0"/>
            <a:ea typeface="Cambria" panose="02040503050406030204" pitchFamily="18" charset="0"/>
          </a:endParaRPr>
        </a:p>
      </dsp:txBody>
      <dsp:txXfrm>
        <a:off x="4030052" y="-174700"/>
        <a:ext cx="1998295" cy="1351729"/>
      </dsp:txXfrm>
    </dsp:sp>
    <dsp:sp modelId="{FE066554-BE88-49C5-8202-686C3DFC1DE6}">
      <dsp:nvSpPr>
        <dsp:cNvPr id="0" name=""/>
        <dsp:cNvSpPr/>
      </dsp:nvSpPr>
      <dsp:spPr>
        <a:xfrm rot="3600000">
          <a:off x="5334220" y="1787644"/>
          <a:ext cx="1085856" cy="364420"/>
        </a:xfrm>
        <a:prstGeom prst="leftRightArrow">
          <a:avLst>
            <a:gd name="adj1" fmla="val 60000"/>
            <a:gd name="adj2" fmla="val 50000"/>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latin typeface="Cambria" panose="02040503050406030204" pitchFamily="18" charset="0"/>
            <a:ea typeface="Cambria" panose="02040503050406030204" pitchFamily="18" charset="0"/>
          </a:endParaRPr>
        </a:p>
      </dsp:txBody>
      <dsp:txXfrm>
        <a:off x="5443546" y="1860528"/>
        <a:ext cx="867204" cy="218652"/>
      </dsp:txXfrm>
    </dsp:sp>
    <dsp:sp modelId="{EF814A41-5E3D-4EED-8DDC-4DCE2D03AA43}">
      <dsp:nvSpPr>
        <dsp:cNvPr id="0" name=""/>
        <dsp:cNvSpPr/>
      </dsp:nvSpPr>
      <dsp:spPr>
        <a:xfrm>
          <a:off x="5707860" y="2720626"/>
          <a:ext cx="2082403" cy="1518852"/>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l-GR" sz="1400" kern="1200" dirty="0">
              <a:latin typeface="Cambria" panose="02040503050406030204" pitchFamily="18" charset="0"/>
              <a:ea typeface="Cambria" panose="02040503050406030204" pitchFamily="18" charset="0"/>
            </a:rPr>
            <a:t>Φυσική</a:t>
          </a:r>
          <a:endParaRPr lang="en-US" sz="1400" kern="1200" dirty="0">
            <a:latin typeface="Cambria" panose="02040503050406030204" pitchFamily="18" charset="0"/>
            <a:ea typeface="Cambria" panose="02040503050406030204" pitchFamily="18" charset="0"/>
          </a:endParaRPr>
        </a:p>
        <a:p>
          <a:pPr marL="114300" lvl="1" indent="-114300" algn="ctr" defTabSz="622300">
            <a:lnSpc>
              <a:spcPct val="90000"/>
            </a:lnSpc>
            <a:spcBef>
              <a:spcPct val="0"/>
            </a:spcBef>
            <a:spcAft>
              <a:spcPct val="15000"/>
            </a:spcAft>
            <a:buChar char="••"/>
          </a:pPr>
          <a:r>
            <a:rPr lang="el-GR" sz="1400" kern="1200" dirty="0">
              <a:latin typeface="Cambria" panose="02040503050406030204" pitchFamily="18" charset="0"/>
              <a:ea typeface="Cambria" panose="02040503050406030204" pitchFamily="18" charset="0"/>
            </a:rPr>
            <a:t>Κατακράτηση νερού</a:t>
          </a:r>
          <a:endParaRPr lang="en-US" sz="1400" kern="1200" dirty="0">
            <a:latin typeface="Cambria" panose="02040503050406030204" pitchFamily="18" charset="0"/>
            <a:ea typeface="Cambria" panose="02040503050406030204" pitchFamily="18" charset="0"/>
          </a:endParaRPr>
        </a:p>
        <a:p>
          <a:pPr marL="114300" lvl="1" indent="-114300" algn="ctr" defTabSz="622300">
            <a:lnSpc>
              <a:spcPct val="90000"/>
            </a:lnSpc>
            <a:spcBef>
              <a:spcPct val="0"/>
            </a:spcBef>
            <a:spcAft>
              <a:spcPct val="15000"/>
            </a:spcAft>
            <a:buChar char="••"/>
          </a:pPr>
          <a:r>
            <a:rPr lang="el-GR" sz="1400" kern="1200" dirty="0">
              <a:latin typeface="Cambria" panose="02040503050406030204" pitchFamily="18" charset="0"/>
              <a:ea typeface="Cambria" panose="02040503050406030204" pitchFamily="18" charset="0"/>
            </a:rPr>
            <a:t>Δομή εδάφους</a:t>
          </a:r>
          <a:endParaRPr lang="en-US" sz="1400" kern="1200" dirty="0">
            <a:latin typeface="Cambria" panose="02040503050406030204" pitchFamily="18" charset="0"/>
            <a:ea typeface="Cambria" panose="02040503050406030204" pitchFamily="18" charset="0"/>
          </a:endParaRPr>
        </a:p>
        <a:p>
          <a:pPr marL="114300" lvl="1" indent="-114300" algn="ctr" defTabSz="622300">
            <a:lnSpc>
              <a:spcPct val="90000"/>
            </a:lnSpc>
            <a:spcBef>
              <a:spcPct val="0"/>
            </a:spcBef>
            <a:spcAft>
              <a:spcPct val="15000"/>
            </a:spcAft>
            <a:buChar char="••"/>
          </a:pPr>
          <a:r>
            <a:rPr lang="el-GR" sz="1400" kern="1200" dirty="0">
              <a:latin typeface="Cambria" panose="02040503050406030204" pitchFamily="18" charset="0"/>
              <a:ea typeface="Cambria" panose="02040503050406030204" pitchFamily="18" charset="0"/>
            </a:rPr>
            <a:t>Θερμικές Ιδιότητες</a:t>
          </a:r>
          <a:endParaRPr lang="en-US" sz="1400" kern="1200" dirty="0">
            <a:latin typeface="Cambria" panose="02040503050406030204" pitchFamily="18" charset="0"/>
            <a:ea typeface="Cambria" panose="02040503050406030204" pitchFamily="18" charset="0"/>
          </a:endParaRPr>
        </a:p>
      </dsp:txBody>
      <dsp:txXfrm>
        <a:off x="5752346" y="2765112"/>
        <a:ext cx="1993431" cy="1429880"/>
      </dsp:txXfrm>
    </dsp:sp>
    <dsp:sp modelId="{AEC7E89F-AE69-4B5A-885A-8CDAF30F539C}">
      <dsp:nvSpPr>
        <dsp:cNvPr id="0" name=""/>
        <dsp:cNvSpPr/>
      </dsp:nvSpPr>
      <dsp:spPr>
        <a:xfrm rot="10800000">
          <a:off x="4486271" y="3297842"/>
          <a:ext cx="1085856" cy="364420"/>
        </a:xfrm>
        <a:prstGeom prst="leftRightArrow">
          <a:avLst>
            <a:gd name="adj1" fmla="val 60000"/>
            <a:gd name="adj2" fmla="val 50000"/>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latin typeface="Cambria" panose="02040503050406030204" pitchFamily="18" charset="0"/>
            <a:ea typeface="Cambria" panose="02040503050406030204" pitchFamily="18" charset="0"/>
          </a:endParaRPr>
        </a:p>
      </dsp:txBody>
      <dsp:txXfrm rot="10800000">
        <a:off x="4595597" y="3370726"/>
        <a:ext cx="867204" cy="218652"/>
      </dsp:txXfrm>
    </dsp:sp>
    <dsp:sp modelId="{204BCE10-0735-4785-9D6C-E12DD33F4EC8}">
      <dsp:nvSpPr>
        <dsp:cNvPr id="0" name=""/>
        <dsp:cNvSpPr/>
      </dsp:nvSpPr>
      <dsp:spPr>
        <a:xfrm>
          <a:off x="2268136" y="2840036"/>
          <a:ext cx="2082403" cy="1280032"/>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l-GR" sz="1400" kern="1200" dirty="0">
              <a:latin typeface="Cambria" panose="02040503050406030204" pitchFamily="18" charset="0"/>
              <a:ea typeface="Cambria" panose="02040503050406030204" pitchFamily="18" charset="0"/>
            </a:rPr>
            <a:t>Χημεία</a:t>
          </a:r>
          <a:endParaRPr lang="en-US" sz="1400" kern="1200" dirty="0">
            <a:latin typeface="Cambria" panose="02040503050406030204" pitchFamily="18" charset="0"/>
            <a:ea typeface="Cambria" panose="02040503050406030204" pitchFamily="18" charset="0"/>
          </a:endParaRPr>
        </a:p>
        <a:p>
          <a:pPr marL="114300" lvl="1" indent="-114300" algn="ctr" defTabSz="622300">
            <a:lnSpc>
              <a:spcPct val="90000"/>
            </a:lnSpc>
            <a:spcBef>
              <a:spcPct val="0"/>
            </a:spcBef>
            <a:spcAft>
              <a:spcPct val="15000"/>
            </a:spcAft>
            <a:buChar char="••"/>
          </a:pPr>
          <a:r>
            <a:rPr lang="el-GR" sz="1400" kern="1200" dirty="0">
              <a:latin typeface="Cambria" panose="02040503050406030204" pitchFamily="18" charset="0"/>
              <a:ea typeface="Cambria" panose="02040503050406030204" pitchFamily="18" charset="0"/>
            </a:rPr>
            <a:t>Ικανότητα Ανταλλαγής </a:t>
          </a:r>
          <a:r>
            <a:rPr lang="el-GR" sz="1400" kern="1200" dirty="0" err="1">
              <a:latin typeface="Cambria" panose="02040503050406030204" pitchFamily="18" charset="0"/>
              <a:ea typeface="Cambria" panose="02040503050406030204" pitchFamily="18" charset="0"/>
            </a:rPr>
            <a:t>Κατιόντων</a:t>
          </a:r>
          <a:endParaRPr lang="en-US" sz="1400" kern="1200" dirty="0">
            <a:latin typeface="Cambria" panose="02040503050406030204" pitchFamily="18" charset="0"/>
            <a:ea typeface="Cambria" panose="02040503050406030204" pitchFamily="18" charset="0"/>
          </a:endParaRPr>
        </a:p>
        <a:p>
          <a:pPr marL="114300" lvl="1" indent="-114300" algn="ctr" defTabSz="622300">
            <a:lnSpc>
              <a:spcPct val="90000"/>
            </a:lnSpc>
            <a:spcBef>
              <a:spcPct val="0"/>
            </a:spcBef>
            <a:spcAft>
              <a:spcPct val="15000"/>
            </a:spcAft>
            <a:buChar char="••"/>
          </a:pPr>
          <a:r>
            <a:rPr lang="el-GR" sz="1400" kern="1200" dirty="0">
              <a:latin typeface="Cambria" panose="02040503050406030204" pitchFamily="18" charset="0"/>
              <a:ea typeface="Cambria" panose="02040503050406030204" pitchFamily="18" charset="0"/>
            </a:rPr>
            <a:t>Ικανότητα ρύθμισης </a:t>
          </a:r>
          <a:r>
            <a:rPr lang="en-US" sz="1400" kern="1200" dirty="0">
              <a:latin typeface="Cambria" panose="02040503050406030204" pitchFamily="18" charset="0"/>
              <a:ea typeface="Cambria" panose="02040503050406030204" pitchFamily="18" charset="0"/>
            </a:rPr>
            <a:t>pH</a:t>
          </a:r>
        </a:p>
      </dsp:txBody>
      <dsp:txXfrm>
        <a:off x="2305627" y="2877527"/>
        <a:ext cx="2007421" cy="1205050"/>
      </dsp:txXfrm>
    </dsp:sp>
    <dsp:sp modelId="{43584953-C621-40A4-B051-C223183005A9}">
      <dsp:nvSpPr>
        <dsp:cNvPr id="0" name=""/>
        <dsp:cNvSpPr/>
      </dsp:nvSpPr>
      <dsp:spPr>
        <a:xfrm rot="18000000">
          <a:off x="3603852" y="1847349"/>
          <a:ext cx="1085856" cy="364420"/>
        </a:xfrm>
        <a:prstGeom prst="leftRightArrow">
          <a:avLst>
            <a:gd name="adj1" fmla="val 60000"/>
            <a:gd name="adj2" fmla="val 50000"/>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latin typeface="Cambria" panose="02040503050406030204" pitchFamily="18" charset="0"/>
            <a:ea typeface="Cambria" panose="02040503050406030204" pitchFamily="18" charset="0"/>
          </a:endParaRPr>
        </a:p>
      </dsp:txBody>
      <dsp:txXfrm>
        <a:off x="3713178" y="1920233"/>
        <a:ext cx="867204" cy="218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9C01E-FE3B-4D2F-ABA7-C4CC845F1122}">
      <dsp:nvSpPr>
        <dsp:cNvPr id="0" name=""/>
        <dsp:cNvSpPr/>
      </dsp:nvSpPr>
      <dsp:spPr>
        <a:xfrm>
          <a:off x="787288" y="1567625"/>
          <a:ext cx="390777" cy="744622"/>
        </a:xfrm>
        <a:custGeom>
          <a:avLst/>
          <a:gdLst/>
          <a:ahLst/>
          <a:cxnLst/>
          <a:rect l="0" t="0" r="0" b="0"/>
          <a:pathLst>
            <a:path>
              <a:moveTo>
                <a:pt x="0" y="0"/>
              </a:moveTo>
              <a:lnTo>
                <a:pt x="195388" y="0"/>
              </a:lnTo>
              <a:lnTo>
                <a:pt x="195388" y="744622"/>
              </a:lnTo>
              <a:lnTo>
                <a:pt x="390777" y="744622"/>
              </a:lnTo>
            </a:path>
          </a:pathLst>
        </a:cu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mbria" panose="02040503050406030204" pitchFamily="18" charset="0"/>
            <a:ea typeface="Cambria" panose="02040503050406030204" pitchFamily="18" charset="0"/>
          </a:endParaRPr>
        </a:p>
      </dsp:txBody>
      <dsp:txXfrm>
        <a:off x="961653" y="1918913"/>
        <a:ext cx="42046" cy="42046"/>
      </dsp:txXfrm>
    </dsp:sp>
    <dsp:sp modelId="{FB477402-6F84-4D75-9F34-AFD04DB64DAE}">
      <dsp:nvSpPr>
        <dsp:cNvPr id="0" name=""/>
        <dsp:cNvSpPr/>
      </dsp:nvSpPr>
      <dsp:spPr>
        <a:xfrm>
          <a:off x="787288" y="1521905"/>
          <a:ext cx="390777" cy="91440"/>
        </a:xfrm>
        <a:custGeom>
          <a:avLst/>
          <a:gdLst/>
          <a:ahLst/>
          <a:cxnLst/>
          <a:rect l="0" t="0" r="0" b="0"/>
          <a:pathLst>
            <a:path>
              <a:moveTo>
                <a:pt x="0" y="45720"/>
              </a:moveTo>
              <a:lnTo>
                <a:pt x="390777" y="45720"/>
              </a:lnTo>
            </a:path>
          </a:pathLst>
        </a:cu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mbria" panose="02040503050406030204" pitchFamily="18" charset="0"/>
            <a:ea typeface="Cambria" panose="02040503050406030204" pitchFamily="18" charset="0"/>
          </a:endParaRPr>
        </a:p>
      </dsp:txBody>
      <dsp:txXfrm>
        <a:off x="972907" y="1557856"/>
        <a:ext cx="19538" cy="19538"/>
      </dsp:txXfrm>
    </dsp:sp>
    <dsp:sp modelId="{B99C1319-34E1-43D1-93C3-1DFBF8F26988}">
      <dsp:nvSpPr>
        <dsp:cNvPr id="0" name=""/>
        <dsp:cNvSpPr/>
      </dsp:nvSpPr>
      <dsp:spPr>
        <a:xfrm>
          <a:off x="3131954" y="823003"/>
          <a:ext cx="390777" cy="372311"/>
        </a:xfrm>
        <a:custGeom>
          <a:avLst/>
          <a:gdLst/>
          <a:ahLst/>
          <a:cxnLst/>
          <a:rect l="0" t="0" r="0" b="0"/>
          <a:pathLst>
            <a:path>
              <a:moveTo>
                <a:pt x="0" y="0"/>
              </a:moveTo>
              <a:lnTo>
                <a:pt x="195388" y="0"/>
              </a:lnTo>
              <a:lnTo>
                <a:pt x="195388" y="372311"/>
              </a:lnTo>
              <a:lnTo>
                <a:pt x="390777" y="372311"/>
              </a:lnTo>
            </a:path>
          </a:pathLst>
        </a:custGeom>
        <a:noFill/>
        <a:ln w="15875"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mbria" panose="02040503050406030204" pitchFamily="18" charset="0"/>
            <a:ea typeface="Cambria" panose="02040503050406030204" pitchFamily="18" charset="0"/>
          </a:endParaRPr>
        </a:p>
      </dsp:txBody>
      <dsp:txXfrm>
        <a:off x="3313849" y="995665"/>
        <a:ext cx="26987" cy="26987"/>
      </dsp:txXfrm>
    </dsp:sp>
    <dsp:sp modelId="{D33E814B-3201-450D-B567-84D0641FF29C}">
      <dsp:nvSpPr>
        <dsp:cNvPr id="0" name=""/>
        <dsp:cNvSpPr/>
      </dsp:nvSpPr>
      <dsp:spPr>
        <a:xfrm>
          <a:off x="3131954" y="450692"/>
          <a:ext cx="390777" cy="372311"/>
        </a:xfrm>
        <a:custGeom>
          <a:avLst/>
          <a:gdLst/>
          <a:ahLst/>
          <a:cxnLst/>
          <a:rect l="0" t="0" r="0" b="0"/>
          <a:pathLst>
            <a:path>
              <a:moveTo>
                <a:pt x="0" y="372311"/>
              </a:moveTo>
              <a:lnTo>
                <a:pt x="195388" y="372311"/>
              </a:lnTo>
              <a:lnTo>
                <a:pt x="195388" y="0"/>
              </a:lnTo>
              <a:lnTo>
                <a:pt x="390777" y="0"/>
              </a:lnTo>
            </a:path>
          </a:pathLst>
        </a:custGeom>
        <a:noFill/>
        <a:ln w="15875"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mbria" panose="02040503050406030204" pitchFamily="18" charset="0"/>
            <a:ea typeface="Cambria" panose="02040503050406030204" pitchFamily="18" charset="0"/>
          </a:endParaRPr>
        </a:p>
      </dsp:txBody>
      <dsp:txXfrm>
        <a:off x="3313849" y="623354"/>
        <a:ext cx="26987" cy="26987"/>
      </dsp:txXfrm>
    </dsp:sp>
    <dsp:sp modelId="{C5C05ABD-E7AA-4B4F-A720-FEAEDCB3ACF5}">
      <dsp:nvSpPr>
        <dsp:cNvPr id="0" name=""/>
        <dsp:cNvSpPr/>
      </dsp:nvSpPr>
      <dsp:spPr>
        <a:xfrm>
          <a:off x="787288" y="823003"/>
          <a:ext cx="390777" cy="744622"/>
        </a:xfrm>
        <a:custGeom>
          <a:avLst/>
          <a:gdLst/>
          <a:ahLst/>
          <a:cxnLst/>
          <a:rect l="0" t="0" r="0" b="0"/>
          <a:pathLst>
            <a:path>
              <a:moveTo>
                <a:pt x="0" y="744622"/>
              </a:moveTo>
              <a:lnTo>
                <a:pt x="195388" y="744622"/>
              </a:lnTo>
              <a:lnTo>
                <a:pt x="195388" y="0"/>
              </a:lnTo>
              <a:lnTo>
                <a:pt x="390777" y="0"/>
              </a:lnTo>
            </a:path>
          </a:pathLst>
        </a:cu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mbria" panose="02040503050406030204" pitchFamily="18" charset="0"/>
            <a:ea typeface="Cambria" panose="02040503050406030204" pitchFamily="18" charset="0"/>
          </a:endParaRPr>
        </a:p>
      </dsp:txBody>
      <dsp:txXfrm>
        <a:off x="961653" y="1174291"/>
        <a:ext cx="42046" cy="42046"/>
      </dsp:txXfrm>
    </dsp:sp>
    <dsp:sp modelId="{A26091F1-DE0C-405F-8842-B726BD909686}">
      <dsp:nvSpPr>
        <dsp:cNvPr id="0" name=""/>
        <dsp:cNvSpPr/>
      </dsp:nvSpPr>
      <dsp:spPr>
        <a:xfrm rot="16200000">
          <a:off x="-1078186" y="1269776"/>
          <a:ext cx="3135251" cy="595697"/>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l-GR" sz="3200" kern="1200" dirty="0">
              <a:latin typeface="Cambria" panose="02040503050406030204" pitchFamily="18" charset="0"/>
              <a:ea typeface="Cambria" panose="02040503050406030204" pitchFamily="18" charset="0"/>
            </a:rPr>
            <a:t>Κομποστοποίηση</a:t>
          </a:r>
          <a:endParaRPr lang="en-US" sz="3400" kern="1200" dirty="0">
            <a:latin typeface="Cambria" panose="02040503050406030204" pitchFamily="18" charset="0"/>
            <a:ea typeface="Cambria" panose="02040503050406030204" pitchFamily="18" charset="0"/>
          </a:endParaRPr>
        </a:p>
      </dsp:txBody>
      <dsp:txXfrm>
        <a:off x="-1078186" y="1269776"/>
        <a:ext cx="3135251" cy="595697"/>
      </dsp:txXfrm>
    </dsp:sp>
    <dsp:sp modelId="{CC8FA803-E834-4691-8AB9-0BC50313A5BC}">
      <dsp:nvSpPr>
        <dsp:cNvPr id="0" name=""/>
        <dsp:cNvSpPr/>
      </dsp:nvSpPr>
      <dsp:spPr>
        <a:xfrm>
          <a:off x="1178065" y="525154"/>
          <a:ext cx="1953888" cy="595697"/>
        </a:xfrm>
        <a:prstGeom prst="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a:latin typeface="Cambria" panose="02040503050406030204" pitchFamily="18" charset="0"/>
              <a:ea typeface="Cambria" panose="02040503050406030204" pitchFamily="18" charset="0"/>
            </a:rPr>
            <a:t>Φάση Θέρμανσης</a:t>
          </a:r>
          <a:endParaRPr lang="en-US" sz="2100" kern="1200" dirty="0">
            <a:latin typeface="Cambria" panose="02040503050406030204" pitchFamily="18" charset="0"/>
            <a:ea typeface="Cambria" panose="02040503050406030204" pitchFamily="18" charset="0"/>
          </a:endParaRPr>
        </a:p>
      </dsp:txBody>
      <dsp:txXfrm>
        <a:off x="1178065" y="525154"/>
        <a:ext cx="1953888" cy="595697"/>
      </dsp:txXfrm>
    </dsp:sp>
    <dsp:sp modelId="{2C10507C-EE2C-4F87-9A23-4D0EFAF53BA2}">
      <dsp:nvSpPr>
        <dsp:cNvPr id="0" name=""/>
        <dsp:cNvSpPr/>
      </dsp:nvSpPr>
      <dsp:spPr>
        <a:xfrm>
          <a:off x="3522732" y="152843"/>
          <a:ext cx="1953888" cy="595697"/>
        </a:xfrm>
        <a:prstGeom prst="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err="1">
              <a:latin typeface="Cambria" panose="02040503050406030204" pitchFamily="18" charset="0"/>
              <a:ea typeface="Cambria" panose="02040503050406030204" pitchFamily="18" charset="0"/>
            </a:rPr>
            <a:t>Μεσοφιλικό</a:t>
          </a:r>
          <a:r>
            <a:rPr lang="el-GR" sz="2100" kern="1200" dirty="0">
              <a:latin typeface="Cambria" panose="02040503050406030204" pitchFamily="18" charset="0"/>
              <a:ea typeface="Cambria" panose="02040503050406030204" pitchFamily="18" charset="0"/>
            </a:rPr>
            <a:t> στάδιο</a:t>
          </a:r>
          <a:endParaRPr lang="en-US" sz="2100" kern="1200" dirty="0">
            <a:latin typeface="Cambria" panose="02040503050406030204" pitchFamily="18" charset="0"/>
            <a:ea typeface="Cambria" panose="02040503050406030204" pitchFamily="18" charset="0"/>
          </a:endParaRPr>
        </a:p>
      </dsp:txBody>
      <dsp:txXfrm>
        <a:off x="3522732" y="152843"/>
        <a:ext cx="1953888" cy="595697"/>
      </dsp:txXfrm>
    </dsp:sp>
    <dsp:sp modelId="{6466973D-5317-4E57-9A4F-CC47AFD0868D}">
      <dsp:nvSpPr>
        <dsp:cNvPr id="0" name=""/>
        <dsp:cNvSpPr/>
      </dsp:nvSpPr>
      <dsp:spPr>
        <a:xfrm>
          <a:off x="3522732" y="897465"/>
          <a:ext cx="1953888" cy="595697"/>
        </a:xfrm>
        <a:prstGeom prst="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err="1">
              <a:latin typeface="Cambria" panose="02040503050406030204" pitchFamily="18" charset="0"/>
              <a:ea typeface="Cambria" panose="02040503050406030204" pitchFamily="18" charset="0"/>
            </a:rPr>
            <a:t>Θερμοφιλικό</a:t>
          </a:r>
          <a:r>
            <a:rPr lang="el-GR" sz="2100" kern="1200" dirty="0">
              <a:latin typeface="Cambria" panose="02040503050406030204" pitchFamily="18" charset="0"/>
              <a:ea typeface="Cambria" panose="02040503050406030204" pitchFamily="18" charset="0"/>
            </a:rPr>
            <a:t> στάδιο</a:t>
          </a:r>
          <a:endParaRPr lang="en-US" sz="2100" kern="1200" dirty="0">
            <a:latin typeface="Cambria" panose="02040503050406030204" pitchFamily="18" charset="0"/>
            <a:ea typeface="Cambria" panose="02040503050406030204" pitchFamily="18" charset="0"/>
          </a:endParaRPr>
        </a:p>
      </dsp:txBody>
      <dsp:txXfrm>
        <a:off x="3522732" y="897465"/>
        <a:ext cx="1953888" cy="595697"/>
      </dsp:txXfrm>
    </dsp:sp>
    <dsp:sp modelId="{8ED73569-F69E-49E5-985A-466A3AC83D3E}">
      <dsp:nvSpPr>
        <dsp:cNvPr id="0" name=""/>
        <dsp:cNvSpPr/>
      </dsp:nvSpPr>
      <dsp:spPr>
        <a:xfrm>
          <a:off x="1178065" y="1269776"/>
          <a:ext cx="1953888" cy="595697"/>
        </a:xfrm>
        <a:prstGeom prst="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a:latin typeface="Cambria" panose="02040503050406030204" pitchFamily="18" charset="0"/>
              <a:ea typeface="Cambria" panose="02040503050406030204" pitchFamily="18" charset="0"/>
            </a:rPr>
            <a:t>Φάση Ψύξης</a:t>
          </a:r>
          <a:endParaRPr lang="en-US" sz="2100" kern="1200" dirty="0">
            <a:latin typeface="Cambria" panose="02040503050406030204" pitchFamily="18" charset="0"/>
            <a:ea typeface="Cambria" panose="02040503050406030204" pitchFamily="18" charset="0"/>
          </a:endParaRPr>
        </a:p>
      </dsp:txBody>
      <dsp:txXfrm>
        <a:off x="1178065" y="1269776"/>
        <a:ext cx="1953888" cy="595697"/>
      </dsp:txXfrm>
    </dsp:sp>
    <dsp:sp modelId="{CC33CFC3-BA33-432E-9F38-37B90F40EB8E}">
      <dsp:nvSpPr>
        <dsp:cNvPr id="0" name=""/>
        <dsp:cNvSpPr/>
      </dsp:nvSpPr>
      <dsp:spPr>
        <a:xfrm>
          <a:off x="1178065" y="2014398"/>
          <a:ext cx="1953888" cy="595697"/>
        </a:xfrm>
        <a:prstGeom prst="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a:latin typeface="Cambria" panose="02040503050406030204" pitchFamily="18" charset="0"/>
              <a:ea typeface="Cambria" panose="02040503050406030204" pitchFamily="18" charset="0"/>
            </a:rPr>
            <a:t>Φάση Ωρίμανσης</a:t>
          </a:r>
          <a:endParaRPr lang="en-US" sz="2100" kern="1200" dirty="0">
            <a:latin typeface="Cambria" panose="02040503050406030204" pitchFamily="18" charset="0"/>
            <a:ea typeface="Cambria" panose="02040503050406030204" pitchFamily="18" charset="0"/>
          </a:endParaRPr>
        </a:p>
      </dsp:txBody>
      <dsp:txXfrm>
        <a:off x="1178065" y="2014398"/>
        <a:ext cx="1953888" cy="59569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AF707-D490-417C-905D-8BE05E01C255}" type="datetimeFigureOut">
              <a:rPr lang="en-US" smtClean="0"/>
              <a:t>8/28/2023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56979-F836-41F5-B1C5-32E3EAF1DF64}" type="slidenum">
              <a:rPr lang="en-US" smtClean="0"/>
              <a:t>‹#›</a:t>
            </a:fld>
            <a:endParaRPr lang="en-US"/>
          </a:p>
        </p:txBody>
      </p:sp>
    </p:spTree>
    <p:extLst>
      <p:ext uri="{BB962C8B-B14F-4D97-AF65-F5344CB8AC3E}">
        <p14:creationId xmlns:p14="http://schemas.microsoft.com/office/powerpoint/2010/main" val="172378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6979-F836-41F5-B1C5-32E3EAF1DF64}" type="slidenum">
              <a:rPr lang="en-US" smtClean="0"/>
              <a:t>2</a:t>
            </a:fld>
            <a:endParaRPr lang="en-US"/>
          </a:p>
        </p:txBody>
      </p:sp>
    </p:spTree>
    <p:extLst>
      <p:ext uri="{BB962C8B-B14F-4D97-AF65-F5344CB8AC3E}">
        <p14:creationId xmlns:p14="http://schemas.microsoft.com/office/powerpoint/2010/main" val="1510045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EC56979-F836-41F5-B1C5-32E3EAF1DF64}" type="slidenum">
              <a:rPr lang="en-US" smtClean="0"/>
              <a:t>13</a:t>
            </a:fld>
            <a:endParaRPr lang="en-US"/>
          </a:p>
        </p:txBody>
      </p:sp>
    </p:spTree>
    <p:extLst>
      <p:ext uri="{BB962C8B-B14F-4D97-AF65-F5344CB8AC3E}">
        <p14:creationId xmlns:p14="http://schemas.microsoft.com/office/powerpoint/2010/main" val="208420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EC56979-F836-41F5-B1C5-32E3EAF1DF64}" type="slidenum">
              <a:rPr lang="en-US" smtClean="0"/>
              <a:t>14</a:t>
            </a:fld>
            <a:endParaRPr lang="en-US"/>
          </a:p>
        </p:txBody>
      </p:sp>
    </p:spTree>
    <p:extLst>
      <p:ext uri="{BB962C8B-B14F-4D97-AF65-F5344CB8AC3E}">
        <p14:creationId xmlns:p14="http://schemas.microsoft.com/office/powerpoint/2010/main" val="238589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56979-F836-41F5-B1C5-32E3EAF1DF64}" type="slidenum">
              <a:rPr lang="en-US" smtClean="0"/>
              <a:t>15</a:t>
            </a:fld>
            <a:endParaRPr lang="en-US"/>
          </a:p>
        </p:txBody>
      </p:sp>
    </p:spTree>
    <p:extLst>
      <p:ext uri="{BB962C8B-B14F-4D97-AF65-F5344CB8AC3E}">
        <p14:creationId xmlns:p14="http://schemas.microsoft.com/office/powerpoint/2010/main" val="3182619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EC56979-F836-41F5-B1C5-32E3EAF1DF64}" type="slidenum">
              <a:rPr lang="en-US" smtClean="0"/>
              <a:t>16</a:t>
            </a:fld>
            <a:endParaRPr lang="en-US"/>
          </a:p>
        </p:txBody>
      </p:sp>
    </p:spTree>
    <p:extLst>
      <p:ext uri="{BB962C8B-B14F-4D97-AF65-F5344CB8AC3E}">
        <p14:creationId xmlns:p14="http://schemas.microsoft.com/office/powerpoint/2010/main" val="65256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0" i="0" dirty="0">
              <a:solidFill>
                <a:srgbClr val="000000"/>
              </a:solidFill>
              <a:effectLst/>
              <a:latin typeface="Times New Roman" panose="02020603050405020304" pitchFamily="18" charset="0"/>
            </a:endParaRPr>
          </a:p>
        </p:txBody>
      </p:sp>
      <p:sp>
        <p:nvSpPr>
          <p:cNvPr id="4" name="Θέση αριθμού διαφάνειας 3"/>
          <p:cNvSpPr>
            <a:spLocks noGrp="1"/>
          </p:cNvSpPr>
          <p:nvPr>
            <p:ph type="sldNum" sz="quarter" idx="5"/>
          </p:nvPr>
        </p:nvSpPr>
        <p:spPr/>
        <p:txBody>
          <a:bodyPr/>
          <a:lstStyle/>
          <a:p>
            <a:fld id="{8EC56979-F836-41F5-B1C5-32E3EAF1DF64}" type="slidenum">
              <a:rPr lang="en-US" smtClean="0"/>
              <a:t>21</a:t>
            </a:fld>
            <a:endParaRPr lang="en-US"/>
          </a:p>
        </p:txBody>
      </p:sp>
    </p:spTree>
    <p:extLst>
      <p:ext uri="{BB962C8B-B14F-4D97-AF65-F5344CB8AC3E}">
        <p14:creationId xmlns:p14="http://schemas.microsoft.com/office/powerpoint/2010/main" val="4100479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6979-F836-41F5-B1C5-32E3EAF1DF64}" type="slidenum">
              <a:rPr lang="en-US" smtClean="0"/>
              <a:t>22</a:t>
            </a:fld>
            <a:endParaRPr lang="en-US"/>
          </a:p>
        </p:txBody>
      </p:sp>
    </p:spTree>
    <p:extLst>
      <p:ext uri="{BB962C8B-B14F-4D97-AF65-F5344CB8AC3E}">
        <p14:creationId xmlns:p14="http://schemas.microsoft.com/office/powerpoint/2010/main" val="413500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6979-F836-41F5-B1C5-32E3EAF1DF64}" type="slidenum">
              <a:rPr lang="en-US" smtClean="0"/>
              <a:t>23</a:t>
            </a:fld>
            <a:endParaRPr lang="en-US"/>
          </a:p>
        </p:txBody>
      </p:sp>
    </p:spTree>
    <p:extLst>
      <p:ext uri="{BB962C8B-B14F-4D97-AF65-F5344CB8AC3E}">
        <p14:creationId xmlns:p14="http://schemas.microsoft.com/office/powerpoint/2010/main" val="126848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life-climamed.eu/home"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636A-185B-45F7-8395-AC051567D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A4C774D5-6F8B-4DD6-A5AF-09E49A93A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7C681897-D60A-43E3-8645-56DE4D477ABA}"/>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79D7DD69-35DB-472D-BF5B-A897B8E84BB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AC924F4-68F6-4979-9168-0E183960F3F7}"/>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74623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4768-C307-4114-8237-F15417F708CD}"/>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A48F503-2168-478E-951A-D5A8B772EC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EBE9915-68D6-45EE-8549-8545F17B8443}"/>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5160BB80-98CE-4DD4-AF11-63CA92A8E28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3957D78-321B-4271-BDB0-72C0A2B2C3B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8342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4B305-8A1F-4E5B-87DE-28B9B5447D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784778E-39A1-45B8-AA02-6B6E660EC8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08FE97D-C7FF-442C-8093-55CC0BD8899B}"/>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94F2A1F5-7921-44D5-911E-62C19BE9B42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8F3C350-9ED7-4508-8C24-5928792CC81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29989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398324"/>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Cambria" panose="02040503050406030204" pitchFamily="18" charset="0"/>
                <a:ea typeface="Cambria" panose="02040503050406030204" pitchFamily="18"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Footer Placeholder 4"/>
          <p:cNvSpPr>
            <a:spLocks noGrp="1"/>
          </p:cNvSpPr>
          <p:nvPr>
            <p:ph type="ftr" sz="quarter" idx="11"/>
          </p:nvPr>
        </p:nvSpPr>
        <p:spPr>
          <a:xfrm>
            <a:off x="90516" y="6432147"/>
            <a:ext cx="3049848" cy="365125"/>
          </a:xfrm>
        </p:spPr>
        <p:txBody>
          <a:bodyPr/>
          <a:lstStyle/>
          <a:p>
            <a:r>
              <a:rPr lang="en-US" dirty="0">
                <a:latin typeface="DejaVuSans-Bold"/>
              </a:rPr>
              <a:t>ClimaMED - LIFE17 CCM/GR/000087</a:t>
            </a:r>
            <a:endParaRPr lang="el-GR"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966B17-C29E-F785-8C5C-D60AEFCA9982}"/>
              </a:ext>
            </a:extLst>
          </p:cNvPr>
          <p:cNvPicPr>
            <a:picLocks noChangeAspect="1"/>
          </p:cNvPicPr>
          <p:nvPr userDrawn="1"/>
        </p:nvPicPr>
        <p:blipFill>
          <a:blip r:embed="rId2"/>
          <a:stretch>
            <a:fillRect/>
          </a:stretch>
        </p:blipFill>
        <p:spPr>
          <a:xfrm>
            <a:off x="4607303" y="417815"/>
            <a:ext cx="2687772" cy="773824"/>
          </a:xfrm>
          <a:prstGeom prst="rect">
            <a:avLst/>
          </a:prstGeom>
        </p:spPr>
      </p:pic>
      <p:pic>
        <p:nvPicPr>
          <p:cNvPr id="11" name="Picture 10">
            <a:extLst>
              <a:ext uri="{FF2B5EF4-FFF2-40B4-BE49-F238E27FC236}">
                <a16:creationId xmlns:a16="http://schemas.microsoft.com/office/drawing/2014/main" id="{682B7DC8-7201-7A93-A287-CB9F96E55BED}"/>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267627" y="248075"/>
            <a:ext cx="1146419" cy="954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9960DF3F-37A7-7CE4-A30F-3708AA1C8DE6}"/>
              </a:ext>
            </a:extLst>
          </p:cNvPr>
          <p:cNvPicPr>
            <a:picLocks noChangeAspect="1"/>
          </p:cNvPicPr>
          <p:nvPr userDrawn="1"/>
        </p:nvPicPr>
        <p:blipFill>
          <a:blip r:embed="rId4"/>
          <a:stretch>
            <a:fillRect/>
          </a:stretch>
        </p:blipFill>
        <p:spPr>
          <a:xfrm>
            <a:off x="10805097" y="274229"/>
            <a:ext cx="959785" cy="1181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406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EB2014A7-E1F1-583C-9844-52A8A87E88AA}"/>
              </a:ext>
            </a:extLst>
          </p:cNvPr>
          <p:cNvPicPr>
            <a:picLocks noChangeAspect="1"/>
          </p:cNvPicPr>
          <p:nvPr userDrawn="1"/>
        </p:nvPicPr>
        <p:blipFill>
          <a:blip r:embed="rId2"/>
          <a:stretch>
            <a:fillRect/>
          </a:stretch>
        </p:blipFill>
        <p:spPr>
          <a:xfrm>
            <a:off x="369792" y="243278"/>
            <a:ext cx="1864821" cy="536892"/>
          </a:xfrm>
          <a:prstGeom prst="rect">
            <a:avLst/>
          </a:prstGeom>
        </p:spPr>
      </p:pic>
      <p:sp>
        <p:nvSpPr>
          <p:cNvPr id="8" name="TextBox 7">
            <a:extLst>
              <a:ext uri="{FF2B5EF4-FFF2-40B4-BE49-F238E27FC236}">
                <a16:creationId xmlns:a16="http://schemas.microsoft.com/office/drawing/2014/main" id="{162356A5-6856-A554-2E9A-9A6D80AD84B8}"/>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3">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Rectangle 9">
            <a:extLst>
              <a:ext uri="{FF2B5EF4-FFF2-40B4-BE49-F238E27FC236}">
                <a16:creationId xmlns:a16="http://schemas.microsoft.com/office/drawing/2014/main" id="{5A5E1276-BB9A-06C7-C827-FEAC8AC6EEAD}"/>
              </a:ext>
            </a:extLst>
          </p:cNvPr>
          <p:cNvSpPr/>
          <p:nvPr userDrawn="1"/>
        </p:nvSpPr>
        <p:spPr>
          <a:xfrm>
            <a:off x="3175" y="6321108"/>
            <a:ext cx="12188825" cy="536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a:extLst>
              <a:ext uri="{FF2B5EF4-FFF2-40B4-BE49-F238E27FC236}">
                <a16:creationId xmlns:a16="http://schemas.microsoft.com/office/drawing/2014/main" id="{01C1EF8D-CC7D-BD8D-20D0-9D349D2BB86B}"/>
              </a:ext>
            </a:extLst>
          </p:cNvPr>
          <p:cNvSpPr txBox="1">
            <a:spLocks/>
          </p:cNvSpPr>
          <p:nvPr userDrawn="1"/>
        </p:nvSpPr>
        <p:spPr>
          <a:xfrm>
            <a:off x="9262994" y="6413985"/>
            <a:ext cx="2250618"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latin typeface="Bahnschrift SemiLight" panose="020B0502040204020203" pitchFamily="34" charset="0"/>
              </a:rPr>
              <a:t>www.envitech.org</a:t>
            </a:r>
            <a:endParaRPr lang="el-GR" cap="none" dirty="0">
              <a:latin typeface="Bahnschrift SemiLight" panose="020B0502040204020203" pitchFamily="34" charset="0"/>
            </a:endParaRPr>
          </a:p>
        </p:txBody>
      </p:sp>
      <p:pic>
        <p:nvPicPr>
          <p:cNvPr id="9" name="Picture 8">
            <a:extLst>
              <a:ext uri="{FF2B5EF4-FFF2-40B4-BE49-F238E27FC236}">
                <a16:creationId xmlns:a16="http://schemas.microsoft.com/office/drawing/2014/main" id="{5455D75E-E164-6218-F8D3-12DD31A4ADDB}"/>
              </a:ext>
            </a:extLst>
          </p:cNvPr>
          <p:cNvPicPr/>
          <p:nvPr userDrawn="1"/>
        </p:nvPicPr>
        <p:blipFill>
          <a:blip r:embed="rId4" cstate="hqprint">
            <a:extLst>
              <a:ext uri="{28A0092B-C50C-407E-A947-70E740481C1C}">
                <a14:useLocalDpi xmlns:a14="http://schemas.microsoft.com/office/drawing/2010/main" val="0"/>
              </a:ext>
            </a:extLst>
          </a:blip>
          <a:stretch>
            <a:fillRect/>
          </a:stretch>
        </p:blipFill>
        <p:spPr>
          <a:xfrm>
            <a:off x="11513612" y="6368968"/>
            <a:ext cx="574309" cy="437470"/>
          </a:xfrm>
          <a:prstGeom prst="rect">
            <a:avLst/>
          </a:prstGeom>
        </p:spPr>
      </p:pic>
      <p:sp>
        <p:nvSpPr>
          <p:cNvPr id="15" name="Footer Placeholder 4">
            <a:extLst>
              <a:ext uri="{FF2B5EF4-FFF2-40B4-BE49-F238E27FC236}">
                <a16:creationId xmlns:a16="http://schemas.microsoft.com/office/drawing/2014/main" id="{C1110A4D-51E7-7724-37ED-EE1479011817}"/>
              </a:ext>
            </a:extLst>
          </p:cNvPr>
          <p:cNvSpPr txBox="1">
            <a:spLocks/>
          </p:cNvSpPr>
          <p:nvPr userDrawn="1"/>
        </p:nvSpPr>
        <p:spPr>
          <a:xfrm>
            <a:off x="-148831" y="6404367"/>
            <a:ext cx="2902066"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DejaVuSans-Bold"/>
              </a:rPr>
              <a:t>ClimaMED - LIFE17 CCM/GR/000087</a:t>
            </a:r>
            <a:endParaRPr lang="el-GR" dirty="0"/>
          </a:p>
        </p:txBody>
      </p:sp>
      <p:pic>
        <p:nvPicPr>
          <p:cNvPr id="1026" name="Picture 1" descr="NEW LOGO 2010">
            <a:extLst>
              <a:ext uri="{FF2B5EF4-FFF2-40B4-BE49-F238E27FC236}">
                <a16:creationId xmlns:a16="http://schemas.microsoft.com/office/drawing/2014/main" id="{42B23590-3E69-103B-25FF-5D235B4C9846}"/>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11041912" y="6339580"/>
            <a:ext cx="421439" cy="51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76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8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2877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pic>
        <p:nvPicPr>
          <p:cNvPr id="2" name="Picture 1">
            <a:extLst>
              <a:ext uri="{FF2B5EF4-FFF2-40B4-BE49-F238E27FC236}">
                <a16:creationId xmlns:a16="http://schemas.microsoft.com/office/drawing/2014/main" id="{4CE67041-A971-A789-5277-7F8A6ADE3E1B}"/>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1212482" y="360222"/>
            <a:ext cx="768191" cy="535710"/>
          </a:xfrm>
          <a:prstGeom prst="rect">
            <a:avLst/>
          </a:prstGeom>
        </p:spPr>
      </p:pic>
    </p:spTree>
    <p:extLst>
      <p:ext uri="{BB962C8B-B14F-4D97-AF65-F5344CB8AC3E}">
        <p14:creationId xmlns:p14="http://schemas.microsoft.com/office/powerpoint/2010/main" val="57138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301464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97385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31AB5A34-DC79-4869-90D6-BB6C3CFD84EF}" type="datetimeFigureOut">
              <a:rPr lang="el-GR" smtClean="0"/>
              <a:t>28/8/2023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F00A8D-62AF-4D50-A83F-11CCEA88206D}" type="slidenum">
              <a:rPr lang="el-GR" smtClean="0"/>
              <a:t>‹#›</a:t>
            </a:fld>
            <a:endParaRPr lang="el-GR"/>
          </a:p>
        </p:txBody>
      </p:sp>
    </p:spTree>
    <p:extLst>
      <p:ext uri="{BB962C8B-B14F-4D97-AF65-F5344CB8AC3E}">
        <p14:creationId xmlns:p14="http://schemas.microsoft.com/office/powerpoint/2010/main" val="3235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46D3-067B-40FB-93BF-5358AAA772B6}"/>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40C814A3-704D-4810-95FA-61AF5149CF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DB31C2F-5A33-4689-B6DA-9327AAF2F7EC}"/>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C91777E3-9A30-4BC8-8956-80497F8A8B1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75EC023-592D-4EBC-A58C-1A67454DCF8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26823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120555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801997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6816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A94C-1DDE-4B9E-9079-29261855D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FBDEB57-28D1-4A26-B552-5483194EB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98E4D7-FED9-4B2D-A74C-C1769B3CA18C}"/>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E2EF6679-DD2A-44AB-B89D-1A3E201044C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EA519F4-B976-49A5-8B35-A9FD1E50B15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0823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FABC-E385-40F2-A6C4-0C196A6B4F7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0E5BD3D-7396-4B1A-AA33-BD9CFD5BB8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0B460F2-E2F2-4430-9B63-EB241D4CCC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2839320F-1EFE-4499-B924-6FE766E67698}"/>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6" name="Footer Placeholder 5">
            <a:extLst>
              <a:ext uri="{FF2B5EF4-FFF2-40B4-BE49-F238E27FC236}">
                <a16:creationId xmlns:a16="http://schemas.microsoft.com/office/drawing/2014/main" id="{9D3DAD2B-0202-4D31-BA67-F29D8BCD718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39A170C-9192-40BF-98A7-363BCB447D40}"/>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89637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8F4E-E26B-4DB0-A9DF-AAB401351CD8}"/>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0CECB3D-9D36-4AA8-B89F-579C6CE06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52E141-B46B-4955-A1EF-C9604DA871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C9566639-400C-4E02-969F-7536A16B1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E92863-9D35-4337-A675-8DACCEFF2F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A037983-1A52-4C1E-8A0B-32B0F097DD55}"/>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8" name="Footer Placeholder 7">
            <a:extLst>
              <a:ext uri="{FF2B5EF4-FFF2-40B4-BE49-F238E27FC236}">
                <a16:creationId xmlns:a16="http://schemas.microsoft.com/office/drawing/2014/main" id="{FC6E87FC-34D0-439F-BEB0-E61E07D0C7F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2AB3B522-DE6A-4BB5-8194-07C3B157AE3F}"/>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51283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E78B-6713-4279-B9DB-3E129ADE1F0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F45D0D0-0752-417A-BEFA-DDB376A28605}"/>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4" name="Footer Placeholder 3">
            <a:extLst>
              <a:ext uri="{FF2B5EF4-FFF2-40B4-BE49-F238E27FC236}">
                <a16:creationId xmlns:a16="http://schemas.microsoft.com/office/drawing/2014/main" id="{339B7F42-A877-4C32-BFB8-0BBE71FAAA3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4DAA862-BA12-4CA1-94F3-6D843F8345D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4638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AA5DA-399C-4543-AAEA-7A320C7DE5C8}"/>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3" name="Footer Placeholder 2">
            <a:extLst>
              <a:ext uri="{FF2B5EF4-FFF2-40B4-BE49-F238E27FC236}">
                <a16:creationId xmlns:a16="http://schemas.microsoft.com/office/drawing/2014/main" id="{A92E0748-BAF2-40DF-AE48-8B7DDA72C7D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4E5F632E-5B1B-46F3-ADF4-29FBD493BE3E}"/>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421389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9E1E-75F8-4858-B2B8-6A078ED13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59E7E6D3-BCFC-43FF-B50E-AE191D454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EA80595-5566-4F47-905A-7673F2522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588823-0266-4EEE-B202-835925C40394}"/>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6" name="Footer Placeholder 5">
            <a:extLst>
              <a:ext uri="{FF2B5EF4-FFF2-40B4-BE49-F238E27FC236}">
                <a16:creationId xmlns:a16="http://schemas.microsoft.com/office/drawing/2014/main" id="{C6186CB9-D144-4570-801B-6E9461D78EC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E0AF322-BB14-4A23-8568-22B32EA1C488}"/>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656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5A8-E9C8-4042-B7C7-795D1ED55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8D5C438-C6A1-43CD-9BA2-90D1AF174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B816E278-647D-4F98-A66A-F1BD23BC5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C529A1-53A7-4023-90D2-8C73C2B7304F}"/>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6" name="Footer Placeholder 5">
            <a:extLst>
              <a:ext uri="{FF2B5EF4-FFF2-40B4-BE49-F238E27FC236}">
                <a16:creationId xmlns:a16="http://schemas.microsoft.com/office/drawing/2014/main" id="{13257364-6F5D-4232-BE7F-5B8D4270520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4B3A058-B872-48E6-8A63-EFC5E73E19C3}"/>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45808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life-climamed.eu/home"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C50F2-7037-45A3-A5A5-E91027783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AF655A0-775F-4AFD-9CA1-031507AFB3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288A595-274D-4C53-A52D-70E5B3A90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01432611-5A45-4E95-AE35-F5C720005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A22DDA13-6CFA-49C3-819D-1AC2E915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410FD-FD70-416D-B501-19460E02587D}" type="slidenum">
              <a:rPr lang="el-GR" smtClean="0"/>
              <a:t>‹#›</a:t>
            </a:fld>
            <a:endParaRPr lang="el-GR"/>
          </a:p>
        </p:txBody>
      </p:sp>
    </p:spTree>
    <p:extLst>
      <p:ext uri="{BB962C8B-B14F-4D97-AF65-F5344CB8AC3E}">
        <p14:creationId xmlns:p14="http://schemas.microsoft.com/office/powerpoint/2010/main" val="30363827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A410FD-FD70-416D-B501-19460E02587D}"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4710051-0DC9-ED09-6786-70B3DB2DFF0B}"/>
              </a:ext>
            </a:extLst>
          </p:cNvPr>
          <p:cNvPicPr>
            <a:picLocks noChangeAspect="1"/>
          </p:cNvPicPr>
          <p:nvPr userDrawn="1"/>
        </p:nvPicPr>
        <p:blipFill>
          <a:blip r:embed="rId13"/>
          <a:stretch>
            <a:fillRect/>
          </a:stretch>
        </p:blipFill>
        <p:spPr>
          <a:xfrm>
            <a:off x="369792" y="243278"/>
            <a:ext cx="1864821" cy="536892"/>
          </a:xfrm>
          <a:prstGeom prst="rect">
            <a:avLst/>
          </a:prstGeom>
        </p:spPr>
      </p:pic>
      <p:sp>
        <p:nvSpPr>
          <p:cNvPr id="12" name="TextBox 11">
            <a:extLst>
              <a:ext uri="{FF2B5EF4-FFF2-40B4-BE49-F238E27FC236}">
                <a16:creationId xmlns:a16="http://schemas.microsoft.com/office/drawing/2014/main" id="{EAD64745-E23A-0D2C-65A4-62F11DCDF1E0}"/>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14">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Tree>
    <p:extLst>
      <p:ext uri="{BB962C8B-B14F-4D97-AF65-F5344CB8AC3E}">
        <p14:creationId xmlns:p14="http://schemas.microsoft.com/office/powerpoint/2010/main" val="216071308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ife-climamed.eu/home"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8AC-87F1-46EF-9900-1E7DBDD38260}"/>
              </a:ext>
            </a:extLst>
          </p:cNvPr>
          <p:cNvSpPr>
            <a:spLocks noGrp="1"/>
          </p:cNvSpPr>
          <p:nvPr>
            <p:ph type="ctrTitle"/>
          </p:nvPr>
        </p:nvSpPr>
        <p:spPr>
          <a:xfrm>
            <a:off x="2571960" y="1751278"/>
            <a:ext cx="8915399" cy="2216874"/>
          </a:xfrm>
        </p:spPr>
        <p:txBody>
          <a:bodyP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l-GR" sz="2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3" name="Subtitle 2">
            <a:extLst>
              <a:ext uri="{FF2B5EF4-FFF2-40B4-BE49-F238E27FC236}">
                <a16:creationId xmlns:a16="http://schemas.microsoft.com/office/drawing/2014/main" id="{7873D27E-DD8D-453A-8454-9C48BA1EEC92}"/>
              </a:ext>
            </a:extLst>
          </p:cNvPr>
          <p:cNvSpPr>
            <a:spLocks noGrp="1"/>
          </p:cNvSpPr>
          <p:nvPr>
            <p:ph type="subTitle" idx="1"/>
          </p:nvPr>
        </p:nvSpPr>
        <p:spPr>
          <a:xfrm>
            <a:off x="9207544" y="5548004"/>
            <a:ext cx="2984456" cy="954107"/>
          </a:xfrm>
        </p:spPr>
        <p:txBody>
          <a:bodyPr>
            <a:normAutofit/>
          </a:bodyPr>
          <a:lstStyle/>
          <a:p>
            <a:pPr algn="r">
              <a:spcBef>
                <a:spcPts val="0"/>
              </a:spcBef>
            </a:pPr>
            <a:r>
              <a:rPr lang="en-US" sz="1400" b="1" dirty="0">
                <a:solidFill>
                  <a:srgbClr val="00B050"/>
                </a:solidFill>
                <a:latin typeface="Cambria" panose="02040503050406030204" pitchFamily="18" charset="0"/>
                <a:ea typeface="Cambria" panose="02040503050406030204" pitchFamily="18" charset="0"/>
              </a:rPr>
              <a:t> </a:t>
            </a:r>
          </a:p>
          <a:p>
            <a:pPr algn="r">
              <a:spcBef>
                <a:spcPts val="0"/>
              </a:spcBef>
            </a:pPr>
            <a:r>
              <a:rPr lang="en-US" sz="2000" dirty="0">
                <a:latin typeface="Cambria" panose="02040503050406030204" pitchFamily="18" charset="0"/>
                <a:ea typeface="Cambria" panose="02040503050406030204" pitchFamily="18" charset="0"/>
              </a:rPr>
              <a:t> </a:t>
            </a:r>
            <a:endParaRPr lang="el-GR"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120558A-3E93-458F-8EDA-90A2F6A0ED5F}"/>
              </a:ext>
            </a:extLst>
          </p:cNvPr>
          <p:cNvSpPr txBox="1"/>
          <p:nvPr/>
        </p:nvSpPr>
        <p:spPr>
          <a:xfrm>
            <a:off x="44374" y="6502111"/>
            <a:ext cx="2582057" cy="276999"/>
          </a:xfrm>
          <a:prstGeom prst="rect">
            <a:avLst/>
          </a:prstGeom>
          <a:noFill/>
        </p:spPr>
        <p:txBody>
          <a:bodyPr wrap="square" rtlCol="0">
            <a:spAutoFit/>
          </a:bodyPr>
          <a:lstStyle/>
          <a:p>
            <a:r>
              <a:rPr lang="en-US" sz="1200" dirty="0">
                <a:solidFill>
                  <a:schemeClr val="bg1"/>
                </a:solidFill>
                <a:hlinkClick r:id="rId2">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TextBox 9">
            <a:extLst>
              <a:ext uri="{FF2B5EF4-FFF2-40B4-BE49-F238E27FC236}">
                <a16:creationId xmlns:a16="http://schemas.microsoft.com/office/drawing/2014/main" id="{17EEBB8B-AE4A-D4DC-8CF7-6B98C4474F9D}"/>
              </a:ext>
            </a:extLst>
          </p:cNvPr>
          <p:cNvSpPr txBox="1"/>
          <p:nvPr/>
        </p:nvSpPr>
        <p:spPr>
          <a:xfrm>
            <a:off x="3112982" y="4624674"/>
            <a:ext cx="6094562" cy="923330"/>
          </a:xfrm>
          <a:prstGeom prst="rect">
            <a:avLst/>
          </a:prstGeom>
          <a:noFill/>
        </p:spPr>
        <p:txBody>
          <a:bodyPr wrap="square">
            <a:spAutoFit/>
          </a:bodyPr>
          <a:lstStyle/>
          <a:p>
            <a:pPr algn="ct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Innovative technologies for climate change mitigation by Mediterranean agricultural sector</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Clima</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MED</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LIFE17 CCM/GR/000087 </a:t>
            </a:r>
            <a:endParaRPr lang="en-US" dirty="0"/>
          </a:p>
        </p:txBody>
      </p:sp>
      <p:sp>
        <p:nvSpPr>
          <p:cNvPr id="12" name="TextBox 11">
            <a:extLst>
              <a:ext uri="{FF2B5EF4-FFF2-40B4-BE49-F238E27FC236}">
                <a16:creationId xmlns:a16="http://schemas.microsoft.com/office/drawing/2014/main" id="{28086B80-77B2-0841-877D-3518C0014567}"/>
              </a:ext>
            </a:extLst>
          </p:cNvPr>
          <p:cNvSpPr txBox="1"/>
          <p:nvPr/>
        </p:nvSpPr>
        <p:spPr>
          <a:xfrm>
            <a:off x="3048719" y="2037824"/>
            <a:ext cx="6094562" cy="646331"/>
          </a:xfrm>
          <a:prstGeom prst="rect">
            <a:avLst/>
          </a:prstGeom>
          <a:noFill/>
        </p:spPr>
        <p:txBody>
          <a:bodyPr wrap="square">
            <a:spAutoFit/>
          </a:bodyPr>
          <a:lstStyle/>
          <a:p>
            <a:pPr algn="ctr"/>
            <a:r>
              <a:rPr kumimoji="0" lang="el-GR"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Κομποστοποίηση</a:t>
            </a:r>
            <a:r>
              <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 </a:t>
            </a:r>
            <a:r>
              <a:rPr kumimoji="0" lang="el-GR"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endParaRPr lang="en-US" sz="3600" dirty="0"/>
          </a:p>
        </p:txBody>
      </p:sp>
    </p:spTree>
    <p:extLst>
      <p:ext uri="{BB962C8B-B14F-4D97-AF65-F5344CB8AC3E}">
        <p14:creationId xmlns:p14="http://schemas.microsoft.com/office/powerpoint/2010/main" val="43623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normAutofit/>
          </a:bodyPr>
          <a:lstStyle/>
          <a:p>
            <a:pPr algn="ctr"/>
            <a:r>
              <a:rPr lang="el-GR" sz="4400" dirty="0"/>
              <a:t>Μέθοδοι Κομποστοποίησης</a:t>
            </a:r>
            <a:endParaRPr lang="en-US" sz="4400" dirty="0"/>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p:txBody>
          <a:bodyPr>
            <a:normAutofit/>
          </a:bodyPr>
          <a:lstStyle/>
          <a:p>
            <a:r>
              <a:rPr lang="el-GR" sz="2400" b="1" dirty="0">
                <a:solidFill>
                  <a:srgbClr val="C00000"/>
                </a:solidFill>
              </a:rPr>
              <a:t>Κομποστοποίηση εντός δοχείων</a:t>
            </a:r>
          </a:p>
          <a:p>
            <a:pPr algn="just"/>
            <a:r>
              <a:rPr lang="el-GR" dirty="0"/>
              <a:t>Τα απόβλητα τοποθετούνται </a:t>
            </a:r>
            <a:r>
              <a:rPr lang="el-GR" b="1" dirty="0"/>
              <a:t>σε κλειστά δοχεία ή κατασκευές</a:t>
            </a:r>
            <a:r>
              <a:rPr lang="el-GR" dirty="0"/>
              <a:t>. Αυτή η μέθοδος επιτρέπει </a:t>
            </a:r>
            <a:r>
              <a:rPr lang="el-GR" b="1" dirty="0"/>
              <a:t>περισσότερο έλεγχο των επιπέδων θερμοκρασίας και υγρασίας</a:t>
            </a:r>
            <a:r>
              <a:rPr lang="el-GR" dirty="0"/>
              <a:t>. </a:t>
            </a:r>
          </a:p>
          <a:p>
            <a:pPr algn="just"/>
            <a:r>
              <a:rPr lang="el-GR" dirty="0"/>
              <a:t>Η κομποστοποίηση σε δοχεία είναι </a:t>
            </a:r>
            <a:r>
              <a:rPr lang="el-GR" b="1" dirty="0"/>
              <a:t>ιδανική</a:t>
            </a:r>
            <a:r>
              <a:rPr lang="el-GR" dirty="0"/>
              <a:t> για την κομποστοποίηση γεωργικών απορριμμάτων όπου ο </a:t>
            </a:r>
            <a:r>
              <a:rPr lang="el-GR" b="1" dirty="0"/>
              <a:t>έλεγχος των οσμών, ο περιορισμός του χώρου ή η ταχεία κομποστοποίηση είναι απαραίτητα</a:t>
            </a:r>
            <a:r>
              <a:rPr lang="el-GR" dirty="0"/>
              <a:t>. </a:t>
            </a:r>
          </a:p>
          <a:p>
            <a:pPr algn="just"/>
            <a:endParaRPr lang="el-GR" dirty="0"/>
          </a:p>
          <a:p>
            <a:pPr algn="just"/>
            <a:r>
              <a:rPr lang="el-GR" b="1" dirty="0"/>
              <a:t>Το κεφάλαιο και το λειτουργικό κόστος </a:t>
            </a:r>
          </a:p>
          <a:p>
            <a:pPr algn="just"/>
            <a:r>
              <a:rPr lang="el-GR" b="1" dirty="0"/>
              <a:t>είναι υψηλότερα από άλλες μεθόδους.</a:t>
            </a:r>
          </a:p>
        </p:txBody>
      </p:sp>
      <p:pic>
        <p:nvPicPr>
          <p:cNvPr id="4" name="Picture 2" descr="Images Bioreactor In-Vessel Composter - XACT Systems Composting">
            <a:extLst>
              <a:ext uri="{FF2B5EF4-FFF2-40B4-BE49-F238E27FC236}">
                <a16:creationId xmlns:a16="http://schemas.microsoft.com/office/drawing/2014/main" id="{32DC2D18-45D6-4E98-BC3A-F8CA3090FDE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213599" y="3940357"/>
            <a:ext cx="2900695" cy="1928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9603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lstStyle/>
          <a:p>
            <a:r>
              <a:rPr lang="el-GR" dirty="0"/>
              <a:t>Μέθοδοι Κομποστοποίησης</a:t>
            </a:r>
            <a:endParaRPr lang="en-US" dirty="0"/>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p:txBody>
          <a:bodyPr>
            <a:normAutofit lnSpcReduction="10000"/>
          </a:bodyPr>
          <a:lstStyle/>
          <a:p>
            <a:r>
              <a:rPr lang="el-GR" sz="2400" b="1" dirty="0">
                <a:solidFill>
                  <a:srgbClr val="C00000"/>
                </a:solidFill>
              </a:rPr>
              <a:t>Επιφανειακή Κομποστοποίηση</a:t>
            </a:r>
          </a:p>
          <a:p>
            <a:pPr algn="just"/>
            <a:r>
              <a:rPr lang="el-GR" dirty="0"/>
              <a:t>Τα υπολείμματα των καλλιεργειών και τα γεωργικά απόβλητα </a:t>
            </a:r>
            <a:r>
              <a:rPr lang="el-GR" b="1" dirty="0"/>
              <a:t>μπορούν να ενσωματωθούν απευθείας στο έδαφος χρησιμοποιώντας άροτρα ή εξοπλισμό άροσης</a:t>
            </a:r>
            <a:r>
              <a:rPr lang="el-GR" dirty="0"/>
              <a:t>. </a:t>
            </a:r>
          </a:p>
          <a:p>
            <a:pPr algn="just"/>
            <a:endParaRPr lang="en-US" b="1" dirty="0" smtClean="0"/>
          </a:p>
          <a:p>
            <a:pPr algn="just"/>
            <a:r>
              <a:rPr lang="el-GR" b="1" dirty="0" smtClean="0"/>
              <a:t>Η </a:t>
            </a:r>
            <a:r>
              <a:rPr lang="el-GR" b="1" dirty="0"/>
              <a:t>διαδικασία είναι αργή </a:t>
            </a:r>
            <a:r>
              <a:rPr lang="el-GR" dirty="0"/>
              <a:t>αλλά </a:t>
            </a:r>
            <a:endParaRPr lang="en-US" dirty="0" smtClean="0"/>
          </a:p>
          <a:p>
            <a:r>
              <a:rPr lang="el-GR" dirty="0" smtClean="0"/>
              <a:t>το </a:t>
            </a:r>
            <a:r>
              <a:rPr lang="el-GR" dirty="0"/>
              <a:t>αποσυντεθειμένο οργανικό </a:t>
            </a:r>
            <a:r>
              <a:rPr lang="el-GR" dirty="0" smtClean="0"/>
              <a:t>υλικό</a:t>
            </a:r>
            <a:endParaRPr lang="en-US" dirty="0" smtClean="0"/>
          </a:p>
          <a:p>
            <a:r>
              <a:rPr lang="el-GR" dirty="0" smtClean="0"/>
              <a:t> </a:t>
            </a:r>
            <a:r>
              <a:rPr lang="el-GR" b="1" dirty="0"/>
              <a:t>μπορεί να εμπλουτίσει </a:t>
            </a:r>
            <a:r>
              <a:rPr lang="el-GR" b="1" dirty="0" smtClean="0"/>
              <a:t>το</a:t>
            </a:r>
            <a:endParaRPr lang="en-US" b="1" dirty="0" smtClean="0"/>
          </a:p>
          <a:p>
            <a:r>
              <a:rPr lang="el-GR" b="1" dirty="0" smtClean="0"/>
              <a:t> </a:t>
            </a:r>
            <a:r>
              <a:rPr lang="el-GR" b="1" dirty="0"/>
              <a:t>έδαφος με θρεπτικά </a:t>
            </a:r>
            <a:r>
              <a:rPr lang="el-GR" b="1" dirty="0" smtClean="0"/>
              <a:t>συστατικά</a:t>
            </a:r>
            <a:endParaRPr lang="en-US" b="1" dirty="0" smtClean="0"/>
          </a:p>
          <a:p>
            <a:r>
              <a:rPr lang="el-GR" b="1" dirty="0" smtClean="0"/>
              <a:t> </a:t>
            </a:r>
            <a:r>
              <a:rPr lang="el-GR" b="1" dirty="0"/>
              <a:t>και να βελτιώσει τη δομή του εδάφους.</a:t>
            </a:r>
            <a:endParaRPr lang="en-US" b="1" dirty="0"/>
          </a:p>
        </p:txBody>
      </p:sp>
      <p:pic>
        <p:nvPicPr>
          <p:cNvPr id="4" name="Εικόνα 3">
            <a:extLst>
              <a:ext uri="{FF2B5EF4-FFF2-40B4-BE49-F238E27FC236}">
                <a16:creationId xmlns:a16="http://schemas.microsoft.com/office/drawing/2014/main" id="{373E8BC7-BC17-4516-BA63-32E31BD81561}"/>
              </a:ext>
            </a:extLst>
          </p:cNvPr>
          <p:cNvPicPr>
            <a:picLocks noChangeAspect="1"/>
          </p:cNvPicPr>
          <p:nvPr/>
        </p:nvPicPr>
        <p:blipFill>
          <a:blip r:embed="rId2"/>
          <a:stretch>
            <a:fillRect/>
          </a:stretch>
        </p:blipFill>
        <p:spPr>
          <a:xfrm>
            <a:off x="6836634" y="3556000"/>
            <a:ext cx="2573439" cy="1930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08313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l-GR" sz="4400" dirty="0"/>
              <a:t>Δημιουργία κόμποστ και </a:t>
            </a:r>
            <a:br>
              <a:rPr lang="el-GR" sz="4400" dirty="0"/>
            </a:br>
            <a:r>
              <a:rPr lang="el-GR" sz="4400" dirty="0"/>
              <a:t>παράμετροι ελέγχου</a:t>
            </a:r>
            <a:endParaRPr lang="en-US" sz="4400" dirty="0"/>
          </a:p>
        </p:txBody>
      </p:sp>
      <p:sp>
        <p:nvSpPr>
          <p:cNvPr id="3" name="Content Placeholder 2">
            <a:extLst>
              <a:ext uri="{FF2B5EF4-FFF2-40B4-BE49-F238E27FC236}">
                <a16:creationId xmlns:a16="http://schemas.microsoft.com/office/drawing/2014/main" id="{E578F5D8-B833-D9F3-51FE-27840A0ACE6C}"/>
              </a:ext>
            </a:extLst>
          </p:cNvPr>
          <p:cNvSpPr>
            <a:spLocks noGrp="1"/>
          </p:cNvSpPr>
          <p:nvPr>
            <p:ph idx="1"/>
          </p:nvPr>
        </p:nvSpPr>
        <p:spPr>
          <a:xfrm>
            <a:off x="1097279" y="1845734"/>
            <a:ext cx="10527453" cy="4023360"/>
          </a:xfrm>
        </p:spPr>
        <p:txBody>
          <a:bodyPr>
            <a:normAutofit/>
          </a:bodyPr>
          <a:lstStyle/>
          <a:p>
            <a:pPr marL="0" indent="0" algn="just">
              <a:buNone/>
            </a:pPr>
            <a:r>
              <a:rPr lang="el-GR" dirty="0"/>
              <a:t>Το </a:t>
            </a:r>
            <a:r>
              <a:rPr lang="el-GR" dirty="0" err="1"/>
              <a:t>κομπόστ</a:t>
            </a:r>
            <a:r>
              <a:rPr lang="el-GR" dirty="0"/>
              <a:t> δημιουργείται από τη δραστηριότητα πολλών μικροοργανισμών και άλλων μεγαλύτερων ζωντανών οργανισμών όπως τα σκουλήκια και τα έντομα. Η παροχή βέλτιστων περιβαλλοντικών συνθηκών για τους ζωντανούς οργανισμούς μπορεί να επιταχύνει τη διαδικασία και να βελτιώσει την ποιότητα του </a:t>
            </a:r>
            <a:r>
              <a:rPr lang="el-GR" dirty="0" err="1"/>
              <a:t>κομπόστ</a:t>
            </a:r>
            <a:r>
              <a:rPr lang="el-GR" dirty="0"/>
              <a:t>. Για να επιτευχθεί αυτό, οι ακόλουθες παράμετροι πρέπει να </a:t>
            </a:r>
            <a:r>
              <a:rPr lang="el-GR" b="1" i="1" dirty="0">
                <a:solidFill>
                  <a:srgbClr val="C00000"/>
                </a:solidFill>
              </a:rPr>
              <a:t>βρίσκονται σε βέλτιστα επίπεδα:</a:t>
            </a:r>
          </a:p>
          <a:p>
            <a:pPr marL="0" indent="0" algn="just">
              <a:spcBef>
                <a:spcPts val="0"/>
              </a:spcBef>
              <a:buNone/>
            </a:pPr>
            <a:endParaRPr lang="el-GR" b="1" dirty="0"/>
          </a:p>
          <a:p>
            <a:pPr marL="354013" indent="-354013" algn="just">
              <a:spcBef>
                <a:spcPts val="0"/>
              </a:spcBef>
              <a:buClr>
                <a:srgbClr val="C00000"/>
              </a:buClr>
              <a:buFont typeface="Wingdings" panose="05000000000000000000" pitchFamily="2" charset="2"/>
              <a:buChar char="q"/>
            </a:pPr>
            <a:r>
              <a:rPr lang="el-GR" sz="2400" dirty="0"/>
              <a:t> είδος οργανικής ύλης</a:t>
            </a:r>
          </a:p>
          <a:p>
            <a:pPr marL="354013" indent="-354013" algn="just">
              <a:spcBef>
                <a:spcPts val="0"/>
              </a:spcBef>
              <a:buClr>
                <a:srgbClr val="C00000"/>
              </a:buClr>
              <a:buFont typeface="Wingdings" panose="05000000000000000000" pitchFamily="2" charset="2"/>
              <a:buChar char="q"/>
            </a:pPr>
            <a:r>
              <a:rPr lang="el-GR" sz="2400" dirty="0"/>
              <a:t> υγρασία</a:t>
            </a:r>
          </a:p>
          <a:p>
            <a:pPr marL="354013" indent="-354013" algn="just">
              <a:spcBef>
                <a:spcPts val="0"/>
              </a:spcBef>
              <a:buClr>
                <a:srgbClr val="C00000"/>
              </a:buClr>
              <a:buFont typeface="Wingdings" panose="05000000000000000000" pitchFamily="2" charset="2"/>
              <a:buChar char="q"/>
            </a:pPr>
            <a:r>
              <a:rPr lang="el-GR" sz="2400" dirty="0"/>
              <a:t> θερμοκρασία</a:t>
            </a:r>
          </a:p>
          <a:p>
            <a:pPr marL="354013" indent="-354013" algn="just">
              <a:spcBef>
                <a:spcPts val="0"/>
              </a:spcBef>
              <a:buClr>
                <a:srgbClr val="C00000"/>
              </a:buClr>
              <a:buFont typeface="Wingdings" panose="05000000000000000000" pitchFamily="2" charset="2"/>
              <a:buChar char="q"/>
            </a:pPr>
            <a:r>
              <a:rPr lang="el-GR" sz="2400" dirty="0"/>
              <a:t> αέρας</a:t>
            </a:r>
          </a:p>
          <a:p>
            <a:pPr marL="354013" indent="-354013" algn="just">
              <a:spcBef>
                <a:spcPts val="0"/>
              </a:spcBef>
              <a:buClr>
                <a:srgbClr val="C00000"/>
              </a:buClr>
              <a:buFont typeface="Wingdings" panose="05000000000000000000" pitchFamily="2" charset="2"/>
              <a:buChar char="q"/>
            </a:pPr>
            <a:r>
              <a:rPr lang="el-GR" sz="2400" dirty="0"/>
              <a:t> οξύτητα (εξαρτάται κυρίως από τη ροή αέρα και υγρασίας)</a:t>
            </a:r>
          </a:p>
          <a:p>
            <a:pPr marL="0" indent="0" algn="just">
              <a:spcBef>
                <a:spcPts val="0"/>
              </a:spcBef>
              <a:buNone/>
            </a:pPr>
            <a:endParaRPr lang="el-GR" b="1" dirty="0"/>
          </a:p>
          <a:p>
            <a:pPr marL="0" indent="0" algn="just">
              <a:spcBef>
                <a:spcPts val="0"/>
              </a:spcBef>
              <a:buNone/>
            </a:pPr>
            <a:endParaRPr lang="en-US" b="1" dirty="0"/>
          </a:p>
        </p:txBody>
      </p:sp>
    </p:spTree>
    <p:extLst>
      <p:ext uri="{BB962C8B-B14F-4D97-AF65-F5344CB8AC3E}">
        <p14:creationId xmlns:p14="http://schemas.microsoft.com/office/powerpoint/2010/main" val="65904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0271C8-B168-4A36-A61C-36EA9DD71646}"/>
              </a:ext>
            </a:extLst>
          </p:cNvPr>
          <p:cNvSpPr>
            <a:spLocks noGrp="1"/>
          </p:cNvSpPr>
          <p:nvPr>
            <p:ph type="title"/>
          </p:nvPr>
        </p:nvSpPr>
        <p:spPr/>
        <p:txBody>
          <a:bodyPr>
            <a:normAutofit/>
          </a:bodyPr>
          <a:lstStyle/>
          <a:p>
            <a:pPr algn="ctr"/>
            <a:r>
              <a:rPr lang="el-GR" sz="4400" dirty="0"/>
              <a:t>Είδος Οργανικής ύλης</a:t>
            </a:r>
          </a:p>
        </p:txBody>
      </p:sp>
      <p:sp>
        <p:nvSpPr>
          <p:cNvPr id="3" name="Θέση περιεχομένου 2">
            <a:extLst>
              <a:ext uri="{FF2B5EF4-FFF2-40B4-BE49-F238E27FC236}">
                <a16:creationId xmlns:a16="http://schemas.microsoft.com/office/drawing/2014/main" id="{D6DFEC80-533D-44BE-B9E4-564849E819EC}"/>
              </a:ext>
            </a:extLst>
          </p:cNvPr>
          <p:cNvSpPr>
            <a:spLocks noGrp="1"/>
          </p:cNvSpPr>
          <p:nvPr>
            <p:ph idx="1"/>
          </p:nvPr>
        </p:nvSpPr>
        <p:spPr/>
        <p:txBody>
          <a:bodyPr>
            <a:normAutofit lnSpcReduction="10000"/>
          </a:bodyPr>
          <a:lstStyle/>
          <a:p>
            <a:pPr marL="0" indent="0" algn="ctr">
              <a:buNone/>
            </a:pPr>
            <a:r>
              <a:rPr lang="el-GR" sz="2100" b="1" dirty="0">
                <a:solidFill>
                  <a:srgbClr val="C00000"/>
                </a:solidFill>
              </a:rPr>
              <a:t>Η βέλτιστη αναλογία άνθρακα προς άζωτο (C:N) είναι 25-30:1. </a:t>
            </a:r>
          </a:p>
          <a:p>
            <a:pPr marL="0" indent="0" algn="just">
              <a:buNone/>
            </a:pPr>
            <a:r>
              <a:rPr lang="el-GR" dirty="0"/>
              <a:t>Απαιτειται ισορροπημένο μείγμα υλικών πλούσιων σε άζωτο (πράσινα) και πλούσια σε άνθρακα (καφέ).</a:t>
            </a:r>
          </a:p>
          <a:p>
            <a:pPr marL="0" indent="0" algn="just">
              <a:buNone/>
            </a:pPr>
            <a:r>
              <a:rPr lang="el-GR" dirty="0"/>
              <a:t>Τα </a:t>
            </a:r>
            <a:r>
              <a:rPr lang="el-GR" b="1" dirty="0">
                <a:solidFill>
                  <a:schemeClr val="accent2"/>
                </a:solidFill>
              </a:rPr>
              <a:t>πράσινα υλικά </a:t>
            </a:r>
            <a:r>
              <a:rPr lang="el-GR" dirty="0"/>
              <a:t>είναι πλούσια σε άζωτο και περιλαμβάνουν υπολείμματα φρούτων και λαχανικών, αλεσμένο καφέ, φρέσκο ​​γρασίδι και κλαδέματα φυτών.</a:t>
            </a:r>
          </a:p>
          <a:p>
            <a:pPr marL="0" indent="0" algn="just">
              <a:buNone/>
            </a:pPr>
            <a:r>
              <a:rPr lang="el-GR" dirty="0"/>
              <a:t>Τα </a:t>
            </a:r>
            <a:r>
              <a:rPr lang="el-GR" b="1" dirty="0">
                <a:solidFill>
                  <a:srgbClr val="996633"/>
                </a:solidFill>
              </a:rPr>
              <a:t>καφέ υλικά </a:t>
            </a:r>
            <a:r>
              <a:rPr lang="el-GR" dirty="0"/>
              <a:t>είναι πλούσια σε άνθρακα και περιλαμβάνουν υπολείμματα όπως άχυρο, σανό, αποξηραμένα φύλλα και χαρτόνι.</a:t>
            </a:r>
          </a:p>
          <a:p>
            <a:pPr marL="0" indent="0" algn="just">
              <a:buNone/>
            </a:pPr>
            <a:r>
              <a:rPr lang="el-GR" dirty="0"/>
              <a:t>Τα ξυλώδη υλικά περιέχουν υψηλά ποσοστά </a:t>
            </a:r>
            <a:r>
              <a:rPr lang="el-GR" dirty="0" err="1"/>
              <a:t>λιγνίνης</a:t>
            </a:r>
            <a:r>
              <a:rPr lang="el-GR" dirty="0"/>
              <a:t> και </a:t>
            </a:r>
            <a:r>
              <a:rPr lang="el-GR" dirty="0" err="1"/>
              <a:t>χιτίνης</a:t>
            </a:r>
            <a:r>
              <a:rPr lang="el-GR" dirty="0"/>
              <a:t> και πρέπει να τεμαχιστούν για να διασπαστούν ευκολότερα. </a:t>
            </a:r>
          </a:p>
          <a:p>
            <a:pPr marL="0" indent="0" algn="just">
              <a:buNone/>
            </a:pPr>
            <a:r>
              <a:rPr lang="el-GR" dirty="0"/>
              <a:t>Τα απόβλητα τροφίμων είναι γεμάτα υδατάνθρακες και σάκχαρα και διασπώνται εύκολα στα πρώτα στάδια. Ιδιαίτερη προσοχή στα τοξικά υλικά όπως φυτά που πρόσφατα ψεκάστηκαν με φυτοφάρμακα, γυαλιστερό χαρτί, πλαστικά κ.α.</a:t>
            </a:r>
          </a:p>
        </p:txBody>
      </p:sp>
    </p:spTree>
    <p:extLst>
      <p:ext uri="{BB962C8B-B14F-4D97-AF65-F5344CB8AC3E}">
        <p14:creationId xmlns:p14="http://schemas.microsoft.com/office/powerpoint/2010/main" val="4279073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0271C8-B168-4A36-A61C-36EA9DD71646}"/>
              </a:ext>
            </a:extLst>
          </p:cNvPr>
          <p:cNvSpPr>
            <a:spLocks noGrp="1"/>
          </p:cNvSpPr>
          <p:nvPr>
            <p:ph type="title"/>
          </p:nvPr>
        </p:nvSpPr>
        <p:spPr>
          <a:xfrm>
            <a:off x="1549667" y="169941"/>
            <a:ext cx="10058400" cy="1450757"/>
          </a:xfrm>
        </p:spPr>
        <p:txBody>
          <a:bodyPr>
            <a:normAutofit/>
          </a:bodyPr>
          <a:lstStyle/>
          <a:p>
            <a:pPr algn="ctr"/>
            <a:r>
              <a:rPr lang="el-GR" sz="4400" dirty="0"/>
              <a:t>Είδος Οργανικής ύλης</a:t>
            </a:r>
          </a:p>
        </p:txBody>
      </p:sp>
      <p:sp>
        <p:nvSpPr>
          <p:cNvPr id="3" name="Θέση περιεχομένου 2">
            <a:extLst>
              <a:ext uri="{FF2B5EF4-FFF2-40B4-BE49-F238E27FC236}">
                <a16:creationId xmlns:a16="http://schemas.microsoft.com/office/drawing/2014/main" id="{D6DFEC80-533D-44BE-B9E4-564849E819EC}"/>
              </a:ext>
            </a:extLst>
          </p:cNvPr>
          <p:cNvSpPr>
            <a:spLocks noGrp="1"/>
          </p:cNvSpPr>
          <p:nvPr>
            <p:ph idx="1"/>
          </p:nvPr>
        </p:nvSpPr>
        <p:spPr/>
        <p:txBody>
          <a:bodyPr>
            <a:normAutofit/>
          </a:bodyPr>
          <a:lstStyle/>
          <a:p>
            <a:pPr marL="0" indent="0" algn="just">
              <a:buNone/>
            </a:pPr>
            <a:r>
              <a:rPr lang="el-GR" u="sng" dirty="0"/>
              <a:t>Επιφάνεια υλικού κομποστοποίησης</a:t>
            </a:r>
            <a:r>
              <a:rPr lang="el-GR" dirty="0"/>
              <a:t>: Όσο μικρότερο είναι το μέγεθος των οργανικών υλικών, τόσο μεγαλύτερη είναι η επιφάνεια στην οποία μπορούν να δράσουν οι αποικοδομητές.</a:t>
            </a:r>
          </a:p>
          <a:p>
            <a:pPr marL="0" indent="0" algn="ctr">
              <a:buNone/>
            </a:pPr>
            <a:r>
              <a:rPr lang="el-GR" dirty="0"/>
              <a:t>Όταν η αναλογία </a:t>
            </a:r>
            <a:r>
              <a:rPr lang="el-GR" b="1" dirty="0"/>
              <a:t>C:N</a:t>
            </a:r>
            <a:r>
              <a:rPr lang="el-GR" dirty="0"/>
              <a:t>πέσει κάτω από 20:1 το </a:t>
            </a:r>
            <a:r>
              <a:rPr lang="el-GR" dirty="0" err="1"/>
              <a:t>κομπόστ</a:t>
            </a:r>
            <a:r>
              <a:rPr lang="el-GR" dirty="0"/>
              <a:t> θεωρείται ώριμο.</a:t>
            </a:r>
            <a:endParaRPr lang="en-US" dirty="0"/>
          </a:p>
        </p:txBody>
      </p:sp>
      <p:pic>
        <p:nvPicPr>
          <p:cNvPr id="1026" name="Picture 2" descr="Οδηγός Κομποστοποίησης - Πως θα βελτιώσουμε το έδαφος ανακυκλώνοντας  οργανικά απορρίμματα"/>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85373" y="3599388"/>
            <a:ext cx="3421748" cy="2061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03542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7773" y="1655545"/>
            <a:ext cx="10655166" cy="616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To Compost: A Definitive Guide – Alabama Saw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050" y="725101"/>
            <a:ext cx="8325854" cy="555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55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A410EF-46FF-49F6-8584-FEC674611FCE}"/>
              </a:ext>
            </a:extLst>
          </p:cNvPr>
          <p:cNvSpPr>
            <a:spLocks noGrp="1"/>
          </p:cNvSpPr>
          <p:nvPr>
            <p:ph type="title"/>
          </p:nvPr>
        </p:nvSpPr>
        <p:spPr/>
        <p:txBody>
          <a:bodyPr>
            <a:normAutofit/>
          </a:bodyPr>
          <a:lstStyle/>
          <a:p>
            <a:pPr algn="ctr"/>
            <a:r>
              <a:rPr lang="el-GR" sz="4400" dirty="0"/>
              <a:t>Υγρασία</a:t>
            </a:r>
            <a:endParaRPr lang="en-US" sz="4400" dirty="0"/>
          </a:p>
        </p:txBody>
      </p:sp>
      <p:sp>
        <p:nvSpPr>
          <p:cNvPr id="3" name="Θέση περιεχομένου 2">
            <a:extLst>
              <a:ext uri="{FF2B5EF4-FFF2-40B4-BE49-F238E27FC236}">
                <a16:creationId xmlns:a16="http://schemas.microsoft.com/office/drawing/2014/main" id="{A01695E4-FA09-4DC1-9CF2-C283ACBE78E8}"/>
              </a:ext>
            </a:extLst>
          </p:cNvPr>
          <p:cNvSpPr>
            <a:spLocks noGrp="1"/>
          </p:cNvSpPr>
          <p:nvPr>
            <p:ph idx="1"/>
          </p:nvPr>
        </p:nvSpPr>
        <p:spPr>
          <a:xfrm>
            <a:off x="1097280" y="1845734"/>
            <a:ext cx="10058400" cy="4497314"/>
          </a:xfrm>
        </p:spPr>
        <p:txBody>
          <a:bodyPr>
            <a:normAutofit fontScale="85000" lnSpcReduction="10000"/>
          </a:bodyPr>
          <a:lstStyle/>
          <a:p>
            <a:pPr marL="0" indent="0" algn="just">
              <a:lnSpc>
                <a:spcPct val="120000"/>
              </a:lnSpc>
              <a:spcBef>
                <a:spcPts val="0"/>
              </a:spcBef>
              <a:spcAft>
                <a:spcPts val="0"/>
              </a:spcAft>
              <a:buNone/>
            </a:pPr>
            <a:r>
              <a:rPr lang="el-GR" dirty="0"/>
              <a:t>Κρίσιμη παράμετρος για μια επιτυχημένη διαδικασία κομποστοποίησης, καθώς </a:t>
            </a:r>
            <a:r>
              <a:rPr lang="el-GR" b="1" i="1" dirty="0"/>
              <a:t>επηρεάζει άμεσα τη μικροβιακή δραστηριότητα στο σωρό κομποστοποίησης.</a:t>
            </a:r>
            <a:endParaRPr lang="en-US" b="1" i="1" dirty="0"/>
          </a:p>
          <a:p>
            <a:pPr marL="0" indent="0" algn="just">
              <a:lnSpc>
                <a:spcPct val="120000"/>
              </a:lnSpc>
              <a:spcBef>
                <a:spcPts val="0"/>
              </a:spcBef>
              <a:spcAft>
                <a:spcPts val="0"/>
              </a:spcAft>
              <a:buNone/>
            </a:pPr>
            <a:endParaRPr lang="en-US" dirty="0"/>
          </a:p>
          <a:p>
            <a:pPr marL="0" indent="0" algn="just">
              <a:lnSpc>
                <a:spcPct val="120000"/>
              </a:lnSpc>
              <a:spcBef>
                <a:spcPts val="0"/>
              </a:spcBef>
              <a:spcAft>
                <a:spcPts val="0"/>
              </a:spcAft>
              <a:buNone/>
            </a:pPr>
            <a:r>
              <a:rPr lang="el-GR" dirty="0"/>
              <a:t>Το νερό βοηθά τους μικροοργανισμούς να εξαπλωθούν στο σωρό του </a:t>
            </a:r>
            <a:r>
              <a:rPr lang="el-GR" dirty="0" err="1"/>
              <a:t>κομπόστ</a:t>
            </a:r>
            <a:r>
              <a:rPr lang="el-GR" dirty="0"/>
              <a:t> και να μεταφέρουν απαραίτητα θρεπτικά συστατικά και ενέργεια στις κυτταρικές τους μεμβράνες, καθιστώντας το νερό απαραίτητο για την επιβίωσή τους.</a:t>
            </a:r>
            <a:endParaRPr lang="en-US" dirty="0"/>
          </a:p>
          <a:p>
            <a:pPr marL="0" indent="0" algn="just">
              <a:lnSpc>
                <a:spcPct val="120000"/>
              </a:lnSpc>
              <a:spcBef>
                <a:spcPts val="0"/>
              </a:spcBef>
              <a:spcAft>
                <a:spcPts val="0"/>
              </a:spcAft>
              <a:buNone/>
            </a:pPr>
            <a:endParaRPr lang="en-US" dirty="0"/>
          </a:p>
          <a:p>
            <a:pPr marL="0" indent="0" algn="just">
              <a:lnSpc>
                <a:spcPct val="120000"/>
              </a:lnSpc>
              <a:spcBef>
                <a:spcPts val="0"/>
              </a:spcBef>
              <a:spcAft>
                <a:spcPts val="0"/>
              </a:spcAft>
              <a:buNone/>
            </a:pPr>
            <a:r>
              <a:rPr lang="el-GR" dirty="0"/>
              <a:t>Ωστόσο, εάν υπάρχει περίσσεια νερού στο σωρό κομποστοποίησης, οι πόροι γεμίζουν μειώνοντας το διαθέσιμο οξυγόνο στους μικροοργανισμούς. Η διαδικασία κομποστοποίησης επιβραδύνεται και η θερμοκρασία της στοίβας πέφτει. Εάν η υγρασία είναι πολύ υψηλή υπάρχει κίνδυνος να μετατραπεί σε αναερόβια κομποστοποίηση, καθιστώντας το μείγμα δύσοσμο.</a:t>
            </a:r>
          </a:p>
          <a:p>
            <a:pPr marL="0" indent="0" algn="ctr">
              <a:lnSpc>
                <a:spcPct val="120000"/>
              </a:lnSpc>
              <a:spcBef>
                <a:spcPts val="0"/>
              </a:spcBef>
              <a:spcAft>
                <a:spcPts val="0"/>
              </a:spcAft>
              <a:buNone/>
            </a:pPr>
            <a:endParaRPr lang="el-GR" b="1" dirty="0"/>
          </a:p>
          <a:p>
            <a:pPr marL="0" indent="0" algn="ctr">
              <a:lnSpc>
                <a:spcPct val="120000"/>
              </a:lnSpc>
              <a:spcBef>
                <a:spcPts val="0"/>
              </a:spcBef>
              <a:spcAft>
                <a:spcPts val="0"/>
              </a:spcAft>
              <a:buNone/>
            </a:pPr>
            <a:r>
              <a:rPr lang="el-GR" b="1" dirty="0">
                <a:solidFill>
                  <a:schemeClr val="accent2"/>
                </a:solidFill>
              </a:rPr>
              <a:t>Το βέλτιστο επίπεδο περιεκτικότητας σε υγρασία </a:t>
            </a:r>
            <a:endParaRPr lang="en-US" b="1" dirty="0">
              <a:solidFill>
                <a:schemeClr val="accent2"/>
              </a:solidFill>
            </a:endParaRPr>
          </a:p>
          <a:p>
            <a:pPr marL="0" indent="0" algn="ctr">
              <a:lnSpc>
                <a:spcPct val="120000"/>
              </a:lnSpc>
              <a:spcBef>
                <a:spcPts val="0"/>
              </a:spcBef>
              <a:spcAft>
                <a:spcPts val="0"/>
              </a:spcAft>
              <a:buNone/>
            </a:pPr>
            <a:r>
              <a:rPr lang="el-GR" b="1" dirty="0">
                <a:solidFill>
                  <a:schemeClr val="accent2"/>
                </a:solidFill>
              </a:rPr>
              <a:t>καθόλη τη διαδικασία είναι μεταξύ 40-60%.</a:t>
            </a:r>
          </a:p>
          <a:p>
            <a:pPr marL="0" indent="0" algn="just">
              <a:buNone/>
            </a:pPr>
            <a:r>
              <a:rPr lang="el-GR" dirty="0">
                <a:solidFill>
                  <a:schemeClr val="accent2"/>
                </a:solidFill>
              </a:rPr>
              <a:t>.</a:t>
            </a:r>
            <a:endParaRPr lang="en-US" dirty="0">
              <a:solidFill>
                <a:schemeClr val="accent2"/>
              </a:solidFill>
            </a:endParaRPr>
          </a:p>
        </p:txBody>
      </p:sp>
    </p:spTree>
    <p:extLst>
      <p:ext uri="{BB962C8B-B14F-4D97-AF65-F5344CB8AC3E}">
        <p14:creationId xmlns:p14="http://schemas.microsoft.com/office/powerpoint/2010/main" val="326101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BC3271-582B-4512-B7CE-568D00500294}"/>
              </a:ext>
            </a:extLst>
          </p:cNvPr>
          <p:cNvSpPr>
            <a:spLocks noGrp="1"/>
          </p:cNvSpPr>
          <p:nvPr>
            <p:ph type="title"/>
          </p:nvPr>
        </p:nvSpPr>
        <p:spPr/>
        <p:txBody>
          <a:bodyPr>
            <a:normAutofit/>
          </a:bodyPr>
          <a:lstStyle/>
          <a:p>
            <a:pPr algn="ctr"/>
            <a:r>
              <a:rPr lang="el-GR" sz="4400" dirty="0"/>
              <a:t>Θερμοκρασία</a:t>
            </a:r>
            <a:r>
              <a:rPr lang="en-US" sz="4400" dirty="0"/>
              <a:t> </a:t>
            </a:r>
          </a:p>
        </p:txBody>
      </p:sp>
      <p:sp>
        <p:nvSpPr>
          <p:cNvPr id="3" name="Θέση περιεχομένου 2">
            <a:extLst>
              <a:ext uri="{FF2B5EF4-FFF2-40B4-BE49-F238E27FC236}">
                <a16:creationId xmlns:a16="http://schemas.microsoft.com/office/drawing/2014/main" id="{C0554203-3E8D-4201-9EBC-284C038C3DBB}"/>
              </a:ext>
            </a:extLst>
          </p:cNvPr>
          <p:cNvSpPr>
            <a:spLocks noGrp="1"/>
          </p:cNvSpPr>
          <p:nvPr>
            <p:ph idx="1"/>
          </p:nvPr>
        </p:nvSpPr>
        <p:spPr/>
        <p:txBody>
          <a:bodyPr>
            <a:normAutofit/>
          </a:bodyPr>
          <a:lstStyle/>
          <a:p>
            <a:pPr marL="0" indent="0" algn="just">
              <a:buNone/>
            </a:pPr>
            <a:r>
              <a:rPr lang="el-GR" dirty="0"/>
              <a:t>Σημαντικός παράγοντας που </a:t>
            </a:r>
            <a:r>
              <a:rPr lang="el-GR" b="1" dirty="0"/>
              <a:t>καθορίζει τη μικροβιακή κοινότητα</a:t>
            </a:r>
            <a:r>
              <a:rPr lang="el-GR" dirty="0"/>
              <a:t>. </a:t>
            </a:r>
          </a:p>
          <a:p>
            <a:pPr marL="0" indent="0" algn="just">
              <a:buNone/>
            </a:pPr>
            <a:r>
              <a:rPr lang="el-GR" dirty="0"/>
              <a:t>Οι ξαφνικές πτώσεις της θερμοκρασίας μπορεί να επιβραδύνουν τη διαδικασία και να εμποδίσουν την ομαλή αποσύνθεση. Όταν η θερμοκρασία του </a:t>
            </a:r>
            <a:r>
              <a:rPr lang="el-GR" dirty="0" err="1"/>
              <a:t>κομπόστ</a:t>
            </a:r>
            <a:r>
              <a:rPr lang="el-GR" dirty="0"/>
              <a:t> παραμένει χαμηλή κατά τη διάρκεια της θερμόφιλης φάσης, μπορεί να υποδηλώνει έλλειψη υλικών πλούσιων σε άζωτο ή ανεπαρκή αερισμό. </a:t>
            </a:r>
          </a:p>
          <a:p>
            <a:pPr algn="just"/>
            <a:r>
              <a:rPr lang="el-GR" dirty="0"/>
              <a:t>Η προσθήκη υλικών πλούσιων σε άζωτο (πράσινα) και η συχνότερη περιστροφή του σωρού μπορεί να βοηθήσει στη διατήρηση του βέλτιστου επιπέδου.</a:t>
            </a:r>
          </a:p>
          <a:p>
            <a:pPr algn="just"/>
            <a:r>
              <a:rPr lang="el-GR" dirty="0"/>
              <a:t>Οι υψηλότερες θερμοκρασίες μπορούν επίσης να επιβραδύνουν τη βιολογική δραστηριότητα και να προκαλέσουν ανεπιθύμητες χημικές μεταβολές στο μείγμα. Περιστρέφοντας το σωρό πιο συχνά μπορεί να το βοηθήσει να κρυώσει παρέχοντας επαρκή αερισμό.</a:t>
            </a:r>
            <a:endParaRPr lang="en-US" dirty="0"/>
          </a:p>
        </p:txBody>
      </p:sp>
    </p:spTree>
    <p:extLst>
      <p:ext uri="{BB962C8B-B14F-4D97-AF65-F5344CB8AC3E}">
        <p14:creationId xmlns:p14="http://schemas.microsoft.com/office/powerpoint/2010/main" val="2454072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03A352-01F5-4806-9250-EAC73F331830}"/>
              </a:ext>
            </a:extLst>
          </p:cNvPr>
          <p:cNvSpPr>
            <a:spLocks noGrp="1"/>
          </p:cNvSpPr>
          <p:nvPr>
            <p:ph type="title"/>
          </p:nvPr>
        </p:nvSpPr>
        <p:spPr/>
        <p:txBody>
          <a:bodyPr>
            <a:normAutofit/>
          </a:bodyPr>
          <a:lstStyle/>
          <a:p>
            <a:r>
              <a:rPr lang="el-GR" sz="4400" dirty="0"/>
              <a:t>Θερμοκρασία Σταδίων Κομποστοποίησης</a:t>
            </a:r>
            <a:endParaRPr lang="en-US" sz="4400" dirty="0"/>
          </a:p>
        </p:txBody>
      </p:sp>
      <p:graphicFrame>
        <p:nvGraphicFramePr>
          <p:cNvPr id="11" name="Θέση περιεχομένου 10">
            <a:extLst>
              <a:ext uri="{FF2B5EF4-FFF2-40B4-BE49-F238E27FC236}">
                <a16:creationId xmlns:a16="http://schemas.microsoft.com/office/drawing/2014/main" id="{7F3FA3A0-51FB-47D9-8A84-E733405E19C7}"/>
              </a:ext>
            </a:extLst>
          </p:cNvPr>
          <p:cNvGraphicFramePr>
            <a:graphicFrameLocks noGrp="1"/>
          </p:cNvGraphicFramePr>
          <p:nvPr>
            <p:ph idx="1"/>
            <p:extLst>
              <p:ext uri="{D42A27DB-BD31-4B8C-83A1-F6EECF244321}">
                <p14:modId xmlns:p14="http://schemas.microsoft.com/office/powerpoint/2010/main" val="1339321698"/>
              </p:ext>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3067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lstStyle/>
          <a:p>
            <a:pPr algn="ctr"/>
            <a:r>
              <a:rPr lang="el-GR" dirty="0"/>
              <a:t>Δημιουργία κόμποστ και </a:t>
            </a:r>
            <a:br>
              <a:rPr lang="el-GR" dirty="0"/>
            </a:br>
            <a:r>
              <a:rPr lang="el-GR" dirty="0"/>
              <a:t>παράμετροι ελέγχου</a:t>
            </a:r>
            <a:endParaRPr lang="en-US" dirty="0"/>
          </a:p>
        </p:txBody>
      </p:sp>
      <p:sp>
        <p:nvSpPr>
          <p:cNvPr id="3" name="Content Placeholder 2">
            <a:extLst>
              <a:ext uri="{FF2B5EF4-FFF2-40B4-BE49-F238E27FC236}">
                <a16:creationId xmlns:a16="http://schemas.microsoft.com/office/drawing/2014/main" id="{E578F5D8-B833-D9F3-51FE-27840A0ACE6C}"/>
              </a:ext>
            </a:extLst>
          </p:cNvPr>
          <p:cNvSpPr>
            <a:spLocks noGrp="1"/>
          </p:cNvSpPr>
          <p:nvPr>
            <p:ph idx="1"/>
          </p:nvPr>
        </p:nvSpPr>
        <p:spPr>
          <a:xfrm>
            <a:off x="319995" y="1954108"/>
            <a:ext cx="10527453" cy="4023360"/>
          </a:xfrm>
        </p:spPr>
        <p:txBody>
          <a:bodyPr>
            <a:normAutofit/>
          </a:bodyPr>
          <a:lstStyle/>
          <a:p>
            <a:pPr marL="0" indent="0" algn="just">
              <a:spcBef>
                <a:spcPts val="0"/>
              </a:spcBef>
              <a:buNone/>
            </a:pPr>
            <a:endParaRPr lang="el-GR" b="1" dirty="0"/>
          </a:p>
          <a:p>
            <a:pPr marL="0" indent="0" algn="just">
              <a:spcBef>
                <a:spcPts val="0"/>
              </a:spcBef>
              <a:buNone/>
            </a:pPr>
            <a:endParaRPr lang="en-US" b="1" dirty="0"/>
          </a:p>
        </p:txBody>
      </p:sp>
      <p:graphicFrame>
        <p:nvGraphicFramePr>
          <p:cNvPr id="4" name="Diagram 3"/>
          <p:cNvGraphicFramePr/>
          <p:nvPr>
            <p:extLst>
              <p:ext uri="{D42A27DB-BD31-4B8C-83A1-F6EECF244321}">
                <p14:modId xmlns:p14="http://schemas.microsoft.com/office/powerpoint/2010/main" val="2040593092"/>
              </p:ext>
            </p:extLst>
          </p:nvPr>
        </p:nvGraphicFramePr>
        <p:xfrm>
          <a:off x="3292374" y="2398162"/>
          <a:ext cx="5668211" cy="3135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451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0FF-1961-A034-ABB2-03AFD1C74084}"/>
              </a:ext>
            </a:extLst>
          </p:cNvPr>
          <p:cNvSpPr>
            <a:spLocks noGrp="1"/>
          </p:cNvSpPr>
          <p:nvPr>
            <p:ph type="title"/>
          </p:nvPr>
        </p:nvSpPr>
        <p:spPr/>
        <p:txBody>
          <a:bodyPr/>
          <a:lstStyle/>
          <a:p>
            <a:pPr algn="ctr"/>
            <a:r>
              <a:rPr lang="el-GR" sz="4400" dirty="0"/>
              <a:t>Τι</a:t>
            </a:r>
            <a:r>
              <a:rPr lang="el-GR" dirty="0"/>
              <a:t> </a:t>
            </a:r>
            <a:r>
              <a:rPr lang="el-GR" sz="4400" dirty="0"/>
              <a:t>είναι η κομποστοποίηση</a:t>
            </a:r>
            <a:r>
              <a:rPr lang="el-GR" dirty="0"/>
              <a:t>;</a:t>
            </a:r>
            <a:endParaRPr lang="en-US" dirty="0"/>
          </a:p>
        </p:txBody>
      </p:sp>
      <p:sp>
        <p:nvSpPr>
          <p:cNvPr id="3" name="Content Placeholder 2">
            <a:extLst>
              <a:ext uri="{FF2B5EF4-FFF2-40B4-BE49-F238E27FC236}">
                <a16:creationId xmlns:a16="http://schemas.microsoft.com/office/drawing/2014/main" id="{81D53512-5FD3-9D54-D4FB-4473802E8A8B}"/>
              </a:ext>
            </a:extLst>
          </p:cNvPr>
          <p:cNvSpPr>
            <a:spLocks noGrp="1"/>
          </p:cNvSpPr>
          <p:nvPr>
            <p:ph idx="1"/>
          </p:nvPr>
        </p:nvSpPr>
        <p:spPr/>
        <p:txBody>
          <a:bodyPr/>
          <a:lstStyle/>
          <a:p>
            <a:pPr algn="just"/>
            <a:r>
              <a:rPr lang="el-GR" sz="2400" dirty="0"/>
              <a:t>Η κομποστοποίηση είναι μία εντελώς φυσική διαδικασία κατά την οποία τα οργανικά απόβλητα (φρούτα, λαχανικά, φύλλα, κλαδέματα κ.α.) μετατρέπονται, μέσω βιολογικής διαδικασίας και μερικής αποσύνθεσης, σε ένα πλούσιο οργανικό φυσικό μίγμα που λειτουργεί ως </a:t>
            </a:r>
            <a:r>
              <a:rPr lang="el-GR" sz="2400" dirty="0" err="1"/>
              <a:t>εδαφοβελτιωτικό</a:t>
            </a:r>
            <a:r>
              <a:rPr lang="el-GR" sz="2400" dirty="0"/>
              <a:t> και λίπασμα.</a:t>
            </a:r>
            <a:endParaRPr lang="en-US" dirty="0"/>
          </a:p>
        </p:txBody>
      </p:sp>
      <p:pic>
        <p:nvPicPr>
          <p:cNvPr id="5" name="Picture 4"/>
          <p:cNvPicPr>
            <a:picLocks noChangeAspect="1"/>
          </p:cNvPicPr>
          <p:nvPr/>
        </p:nvPicPr>
        <p:blipFill>
          <a:blip r:embed="rId3"/>
          <a:stretch>
            <a:fillRect/>
          </a:stretch>
        </p:blipFill>
        <p:spPr>
          <a:xfrm>
            <a:off x="3977640" y="3920068"/>
            <a:ext cx="41148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060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804910-753B-4494-AB1B-AD1559A4873C}"/>
              </a:ext>
            </a:extLst>
          </p:cNvPr>
          <p:cNvSpPr>
            <a:spLocks noGrp="1"/>
          </p:cNvSpPr>
          <p:nvPr>
            <p:ph type="title"/>
          </p:nvPr>
        </p:nvSpPr>
        <p:spPr/>
        <p:txBody>
          <a:bodyPr>
            <a:normAutofit/>
          </a:bodyPr>
          <a:lstStyle/>
          <a:p>
            <a:pPr algn="ctr"/>
            <a:r>
              <a:rPr lang="el-GR" sz="4400" dirty="0"/>
              <a:t>Αερισμός</a:t>
            </a:r>
            <a:r>
              <a:rPr lang="en-US" sz="4400" dirty="0"/>
              <a:t> </a:t>
            </a:r>
          </a:p>
        </p:txBody>
      </p:sp>
      <p:sp>
        <p:nvSpPr>
          <p:cNvPr id="3" name="Θέση περιεχομένου 2">
            <a:extLst>
              <a:ext uri="{FF2B5EF4-FFF2-40B4-BE49-F238E27FC236}">
                <a16:creationId xmlns:a16="http://schemas.microsoft.com/office/drawing/2014/main" id="{05848C70-045C-4312-990C-DD8369732E43}"/>
              </a:ext>
            </a:extLst>
          </p:cNvPr>
          <p:cNvSpPr>
            <a:spLocks noGrp="1"/>
          </p:cNvSpPr>
          <p:nvPr>
            <p:ph idx="1"/>
          </p:nvPr>
        </p:nvSpPr>
        <p:spPr>
          <a:xfrm>
            <a:off x="1097280" y="1845734"/>
            <a:ext cx="10058400" cy="4689820"/>
          </a:xfrm>
        </p:spPr>
        <p:txBody>
          <a:bodyPr>
            <a:normAutofit fontScale="85000" lnSpcReduction="10000"/>
          </a:bodyPr>
          <a:lstStyle/>
          <a:p>
            <a:pPr marL="0" indent="0">
              <a:lnSpc>
                <a:spcPct val="120000"/>
              </a:lnSpc>
              <a:spcBef>
                <a:spcPts val="0"/>
              </a:spcBef>
              <a:spcAft>
                <a:spcPts val="0"/>
              </a:spcAft>
              <a:buNone/>
            </a:pPr>
            <a:r>
              <a:rPr lang="el-GR" dirty="0"/>
              <a:t>Ο αερισμός παρέχει οξυγόνο απαραίτητο για την </a:t>
            </a:r>
            <a:r>
              <a:rPr lang="el-GR" b="1" dirty="0"/>
              <a:t>επιβίωση των μικροοργανισμών</a:t>
            </a:r>
            <a:r>
              <a:rPr lang="el-GR" dirty="0"/>
              <a:t> που είναι υπεύθυνοι για την αποσύνθεση.</a:t>
            </a:r>
          </a:p>
          <a:p>
            <a:pPr marL="0" indent="0">
              <a:lnSpc>
                <a:spcPct val="120000"/>
              </a:lnSpc>
              <a:spcBef>
                <a:spcPts val="0"/>
              </a:spcBef>
              <a:spcAft>
                <a:spcPts val="0"/>
              </a:spcAft>
              <a:buNone/>
            </a:pPr>
            <a:endParaRPr lang="el-GR" sz="900" dirty="0"/>
          </a:p>
          <a:p>
            <a:pPr marL="0" indent="0">
              <a:lnSpc>
                <a:spcPct val="120000"/>
              </a:lnSpc>
              <a:spcBef>
                <a:spcPts val="0"/>
              </a:spcBef>
              <a:spcAft>
                <a:spcPts val="0"/>
              </a:spcAft>
              <a:buNone/>
            </a:pPr>
            <a:r>
              <a:rPr lang="el-GR" dirty="0"/>
              <a:t> Ο επαρκής αερισμός διασφαλίζει ότι η διαδικασία κομποστοποίησης προχωρά αποτελεσματικά, βοηθά στην αποφυγή δυσάρεστων οσμών και προωθεί τη διάσπαση των οργανικών υλικών.</a:t>
            </a:r>
            <a:endParaRPr lang="en-US" dirty="0"/>
          </a:p>
          <a:p>
            <a:pPr marL="0" indent="0">
              <a:lnSpc>
                <a:spcPct val="120000"/>
              </a:lnSpc>
              <a:spcBef>
                <a:spcPts val="0"/>
              </a:spcBef>
              <a:spcAft>
                <a:spcPts val="0"/>
              </a:spcAft>
              <a:buNone/>
            </a:pPr>
            <a:endParaRPr lang="el-GR" dirty="0"/>
          </a:p>
          <a:p>
            <a:pPr marL="0" indent="0" algn="ctr">
              <a:lnSpc>
                <a:spcPct val="120000"/>
              </a:lnSpc>
              <a:spcBef>
                <a:spcPts val="0"/>
              </a:spcBef>
              <a:spcAft>
                <a:spcPts val="0"/>
              </a:spcAft>
              <a:buNone/>
            </a:pPr>
            <a:r>
              <a:rPr lang="el-GR" b="1" dirty="0"/>
              <a:t> Το βέλτιστο επίπεδο οξυγόνου για τη διαδικασία κομποστοποίησης είναι 5-10%.</a:t>
            </a:r>
            <a:endParaRPr lang="en-US" b="1" dirty="0"/>
          </a:p>
          <a:p>
            <a:pPr marL="0" indent="0" algn="ctr">
              <a:lnSpc>
                <a:spcPct val="120000"/>
              </a:lnSpc>
              <a:spcBef>
                <a:spcPts val="0"/>
              </a:spcBef>
              <a:spcAft>
                <a:spcPts val="0"/>
              </a:spcAft>
              <a:buNone/>
            </a:pPr>
            <a:endParaRPr lang="el-GR" sz="1100" b="1" dirty="0"/>
          </a:p>
          <a:p>
            <a:pPr marL="0" indent="0">
              <a:lnSpc>
                <a:spcPct val="120000"/>
              </a:lnSpc>
              <a:spcBef>
                <a:spcPts val="0"/>
              </a:spcBef>
              <a:spcAft>
                <a:spcPts val="0"/>
              </a:spcAft>
              <a:buNone/>
            </a:pPr>
            <a:r>
              <a:rPr lang="el-GR" dirty="0"/>
              <a:t>Ως εκ τούτου, το </a:t>
            </a:r>
            <a:r>
              <a:rPr lang="en-US" dirty="0"/>
              <a:t>CO</a:t>
            </a:r>
            <a:r>
              <a:rPr lang="en-US" baseline="-25000" dirty="0"/>
              <a:t>2</a:t>
            </a:r>
            <a:r>
              <a:rPr lang="en-US" dirty="0"/>
              <a:t> </a:t>
            </a:r>
            <a:r>
              <a:rPr lang="el-GR" dirty="0"/>
              <a:t>που παράγεται από τους μικροοργανισμούς κατά τη διάρκεια της διαδικασίας πρέπει να απομακρυνθεί για να αποφευχθεί η ανάπτυξη μικροοργανισμών που δεν απαιτούν οξυγόνο.</a:t>
            </a:r>
            <a:endParaRPr lang="en-US" dirty="0"/>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l-GR" dirty="0"/>
              <a:t> Ανάλογα με την επιλεγμένη μέθοδο κομποστοποίησης, ο αερισμός μπορεί να γίνει με διάφορους τρόπους:</a:t>
            </a:r>
          </a:p>
          <a:p>
            <a:pPr marL="90488" indent="361950">
              <a:lnSpc>
                <a:spcPct val="120000"/>
              </a:lnSpc>
              <a:spcBef>
                <a:spcPts val="0"/>
              </a:spcBef>
              <a:spcAft>
                <a:spcPts val="0"/>
              </a:spcAft>
              <a:buFont typeface="Wingdings" panose="05000000000000000000" pitchFamily="2" charset="2"/>
              <a:buChar char="q"/>
            </a:pPr>
            <a:r>
              <a:rPr lang="el-GR" dirty="0"/>
              <a:t>Ανατροπή του σωρού</a:t>
            </a:r>
          </a:p>
          <a:p>
            <a:pPr marL="90488" indent="361950">
              <a:lnSpc>
                <a:spcPct val="120000"/>
              </a:lnSpc>
              <a:spcBef>
                <a:spcPts val="0"/>
              </a:spcBef>
              <a:spcAft>
                <a:spcPts val="0"/>
              </a:spcAft>
              <a:buFont typeface="Wingdings" panose="05000000000000000000" pitchFamily="2" charset="2"/>
              <a:buChar char="q"/>
            </a:pPr>
            <a:r>
              <a:rPr lang="el-GR" dirty="0"/>
              <a:t>Χρήση εργαλείων αερισμού (ράβδοι αερισμού κομποστοποίησης ή πιρούνια κομποστοποίησης)</a:t>
            </a:r>
          </a:p>
          <a:p>
            <a:pPr marL="90488" indent="361950">
              <a:lnSpc>
                <a:spcPct val="120000"/>
              </a:lnSpc>
              <a:spcBef>
                <a:spcPts val="0"/>
              </a:spcBef>
              <a:spcAft>
                <a:spcPts val="0"/>
              </a:spcAft>
              <a:buFont typeface="Wingdings" panose="05000000000000000000" pitchFamily="2" charset="2"/>
              <a:buChar char="q"/>
            </a:pPr>
            <a:r>
              <a:rPr lang="el-GR" dirty="0"/>
              <a:t>Σωλήνες αερισμού</a:t>
            </a:r>
          </a:p>
          <a:p>
            <a:pPr marL="90488" indent="361950">
              <a:lnSpc>
                <a:spcPct val="120000"/>
              </a:lnSpc>
              <a:spcBef>
                <a:spcPts val="0"/>
              </a:spcBef>
              <a:spcAft>
                <a:spcPts val="0"/>
              </a:spcAft>
              <a:buFont typeface="Wingdings" panose="05000000000000000000" pitchFamily="2" charset="2"/>
              <a:buChar char="q"/>
            </a:pPr>
            <a:r>
              <a:rPr lang="el-GR" dirty="0"/>
              <a:t>Προσθήκη ογκωδών υλικών</a:t>
            </a:r>
            <a:endParaRPr lang="en-US" dirty="0"/>
          </a:p>
          <a:p>
            <a:endParaRPr lang="en-US" dirty="0"/>
          </a:p>
        </p:txBody>
      </p:sp>
    </p:spTree>
    <p:extLst>
      <p:ext uri="{BB962C8B-B14F-4D97-AF65-F5344CB8AC3E}">
        <p14:creationId xmlns:p14="http://schemas.microsoft.com/office/powerpoint/2010/main" val="1242615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dirty="0"/>
              <a:t>Οξύτητα</a:t>
            </a:r>
            <a:endParaRPr lang="en-US" sz="4400" dirty="0"/>
          </a:p>
        </p:txBody>
      </p:sp>
      <p:sp>
        <p:nvSpPr>
          <p:cNvPr id="3" name="Content Placeholder 2"/>
          <p:cNvSpPr>
            <a:spLocks noGrp="1"/>
          </p:cNvSpPr>
          <p:nvPr>
            <p:ph idx="1"/>
          </p:nvPr>
        </p:nvSpPr>
        <p:spPr/>
        <p:txBody>
          <a:bodyPr>
            <a:normAutofit fontScale="92500" lnSpcReduction="20000"/>
          </a:bodyPr>
          <a:lstStyle/>
          <a:p>
            <a:pPr marL="0" indent="0" algn="just">
              <a:buNone/>
            </a:pPr>
            <a:r>
              <a:rPr lang="el-GR" dirty="0"/>
              <a:t>Τα επίπεδα οξύτητας μπορούν να επηρεάσουν σε σημαντικό βαθμό την δραστηριότητα των μικροοργανισμών και συνεπώς την ταχύτητα </a:t>
            </a:r>
            <a:r>
              <a:rPr lang="el-GR" dirty="0" err="1"/>
              <a:t>κομποστοποίησης</a:t>
            </a:r>
            <a:r>
              <a:rPr lang="el-GR" dirty="0"/>
              <a:t>.</a:t>
            </a:r>
            <a:r>
              <a:rPr lang="en-US" dirty="0"/>
              <a:t> </a:t>
            </a:r>
            <a:r>
              <a:rPr lang="el-GR" dirty="0"/>
              <a:t>Γι’ αυτό και η μέτρηση της οξύτητας μπορεί να μας βοηθήσει στον έλεγχο της διαδικασίας και την εφαρμογή διορθωτικών μέτρων. </a:t>
            </a:r>
            <a:endParaRPr lang="en-US" dirty="0" smtClean="0"/>
          </a:p>
          <a:p>
            <a:pPr marL="0" indent="0" algn="ctr">
              <a:buNone/>
            </a:pPr>
            <a:r>
              <a:rPr lang="el-GR" b="1" dirty="0" smtClean="0"/>
              <a:t>Τα </a:t>
            </a:r>
            <a:r>
              <a:rPr lang="el-GR" b="1" dirty="0"/>
              <a:t>βέλτιστα επίπεδα </a:t>
            </a:r>
            <a:r>
              <a:rPr lang="en-US" b="1" dirty="0"/>
              <a:t>pH</a:t>
            </a:r>
            <a:r>
              <a:rPr lang="el-GR" b="1" dirty="0"/>
              <a:t> κατά την διάρκεια της κομποστοποίησης είναι μεταξύ 5.5 – 8.5</a:t>
            </a:r>
            <a:r>
              <a:rPr lang="el-GR" b="1" dirty="0" smtClean="0"/>
              <a:t>.</a:t>
            </a:r>
            <a:endParaRPr lang="en-US" b="1" dirty="0" smtClean="0"/>
          </a:p>
          <a:p>
            <a:pPr marL="0" indent="0" algn="just">
              <a:buNone/>
            </a:pPr>
            <a:r>
              <a:rPr lang="el-GR" dirty="0" smtClean="0"/>
              <a:t> </a:t>
            </a:r>
            <a:endParaRPr lang="en-US" dirty="0" smtClean="0"/>
          </a:p>
          <a:p>
            <a:pPr marL="0" indent="0" algn="just">
              <a:buNone/>
            </a:pPr>
            <a:r>
              <a:rPr lang="el-GR" dirty="0" smtClean="0"/>
              <a:t>Το </a:t>
            </a:r>
            <a:r>
              <a:rPr lang="el-GR" dirty="0"/>
              <a:t>αρχικό </a:t>
            </a:r>
            <a:r>
              <a:rPr lang="en-US" dirty="0"/>
              <a:t>pH </a:t>
            </a:r>
            <a:r>
              <a:rPr lang="el-GR" dirty="0"/>
              <a:t>του μείγματος εξαρτάται από την σύνθεση της οργανικής ουσίας. </a:t>
            </a:r>
            <a:endParaRPr lang="en-US" dirty="0" smtClean="0"/>
          </a:p>
          <a:p>
            <a:pPr marL="0" indent="0" algn="just">
              <a:buNone/>
            </a:pPr>
            <a:endParaRPr lang="el-GR" dirty="0"/>
          </a:p>
          <a:p>
            <a:pPr marL="0" indent="0" algn="just">
              <a:buNone/>
            </a:pPr>
            <a:r>
              <a:rPr lang="el-GR" dirty="0" smtClean="0"/>
              <a:t>Καθώς το μείγμα προχωρά προς την ωρίμανση το </a:t>
            </a:r>
            <a:r>
              <a:rPr lang="en-US" dirty="0" smtClean="0"/>
              <a:t>pH</a:t>
            </a:r>
            <a:r>
              <a:rPr lang="el-GR" dirty="0" smtClean="0"/>
              <a:t> ανεβαίνει καθώς τα οργανικά οξέα διασπώνται και εξαερώνονται. Απελευθερώνεται επίσης αμμωνία από τα μικρόβια καθώς διασπούν τις πρωτεΐνες και άλλες πηγές οργανικού αζώτου. </a:t>
            </a:r>
          </a:p>
          <a:p>
            <a:pPr marL="0" indent="0" algn="ctr">
              <a:buNone/>
            </a:pPr>
            <a:endParaRPr lang="el-GR" b="1" dirty="0"/>
          </a:p>
          <a:p>
            <a:pPr marL="0" indent="0" algn="ctr">
              <a:buNone/>
            </a:pPr>
            <a:r>
              <a:rPr lang="el-GR" b="1" dirty="0"/>
              <a:t>Το ώριμο </a:t>
            </a:r>
            <a:r>
              <a:rPr lang="el-GR" b="1" dirty="0" err="1"/>
              <a:t>κόμποστ</a:t>
            </a:r>
            <a:r>
              <a:rPr lang="el-GR" b="1" dirty="0"/>
              <a:t> αποκτά </a:t>
            </a:r>
            <a:r>
              <a:rPr lang="en-US" b="1" dirty="0"/>
              <a:t>pH </a:t>
            </a:r>
            <a:r>
              <a:rPr lang="el-GR" b="1" dirty="0"/>
              <a:t>μεταξύ 6-8. </a:t>
            </a:r>
            <a:endParaRPr lang="en-US" b="1" dirty="0"/>
          </a:p>
        </p:txBody>
      </p:sp>
    </p:spTree>
    <p:extLst>
      <p:ext uri="{BB962C8B-B14F-4D97-AF65-F5344CB8AC3E}">
        <p14:creationId xmlns:p14="http://schemas.microsoft.com/office/powerpoint/2010/main" val="3032543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B2B0-3B88-4217-836F-B0E0BA08A600}"/>
              </a:ext>
            </a:extLst>
          </p:cNvPr>
          <p:cNvSpPr>
            <a:spLocks noGrp="1"/>
          </p:cNvSpPr>
          <p:nvPr>
            <p:ph type="title"/>
          </p:nvPr>
        </p:nvSpPr>
        <p:spPr/>
        <p:txBody>
          <a:bodyPr>
            <a:normAutofit/>
          </a:bodyPr>
          <a:lstStyle/>
          <a:p>
            <a:pPr algn="ctr"/>
            <a:r>
              <a:rPr lang="el-GR" sz="3600" dirty="0"/>
              <a:t>Στάδια υλοποίησης κομποστοποίησης</a:t>
            </a:r>
          </a:p>
        </p:txBody>
      </p:sp>
      <p:sp>
        <p:nvSpPr>
          <p:cNvPr id="3" name="Content Placeholder 2">
            <a:extLst>
              <a:ext uri="{FF2B5EF4-FFF2-40B4-BE49-F238E27FC236}">
                <a16:creationId xmlns:a16="http://schemas.microsoft.com/office/drawing/2014/main" id="{2E670CB4-6DE7-4E8F-9645-FE20E2BBC55B}"/>
              </a:ext>
            </a:extLst>
          </p:cNvPr>
          <p:cNvSpPr>
            <a:spLocks noGrp="1"/>
          </p:cNvSpPr>
          <p:nvPr>
            <p:ph idx="1"/>
          </p:nvPr>
        </p:nvSpPr>
        <p:spPr>
          <a:xfrm>
            <a:off x="885613" y="1854201"/>
            <a:ext cx="10058400" cy="4392156"/>
          </a:xfrm>
        </p:spPr>
        <p:txBody>
          <a:bodyPr>
            <a:normAutofit fontScale="92500" lnSpcReduction="10000"/>
          </a:bodyPr>
          <a:lstStyle/>
          <a:p>
            <a:pPr>
              <a:lnSpc>
                <a:spcPct val="120000"/>
              </a:lnSpc>
              <a:spcBef>
                <a:spcPts val="0"/>
              </a:spcBef>
              <a:spcAft>
                <a:spcPts val="0"/>
              </a:spcAft>
              <a:buFont typeface="Wingdings" panose="05000000000000000000" pitchFamily="2" charset="2"/>
              <a:buChar char="q"/>
            </a:pPr>
            <a:r>
              <a:rPr lang="el-GR" b="1" dirty="0">
                <a:solidFill>
                  <a:schemeClr val="accent2"/>
                </a:solidFill>
              </a:rPr>
              <a:t> Βήμα 1: Επιλογή μεθόδου κομποστοποίησης</a:t>
            </a:r>
          </a:p>
          <a:p>
            <a:pPr marL="0" indent="0">
              <a:lnSpc>
                <a:spcPct val="120000"/>
              </a:lnSpc>
              <a:spcBef>
                <a:spcPts val="0"/>
              </a:spcBef>
              <a:spcAft>
                <a:spcPts val="0"/>
              </a:spcAft>
              <a:buNone/>
            </a:pPr>
            <a:r>
              <a:rPr lang="el-GR" b="1" dirty="0"/>
              <a:t> </a:t>
            </a:r>
            <a:r>
              <a:rPr lang="el-GR" dirty="0" smtClean="0"/>
              <a:t>Πρέπει </a:t>
            </a:r>
            <a:r>
              <a:rPr lang="el-GR" dirty="0"/>
              <a:t>να ληφθεί υπόψη ο διαθέσιμο χώρος</a:t>
            </a:r>
          </a:p>
          <a:p>
            <a:pPr marL="0" indent="0">
              <a:lnSpc>
                <a:spcPct val="120000"/>
              </a:lnSpc>
              <a:spcBef>
                <a:spcPts val="0"/>
              </a:spcBef>
              <a:spcAft>
                <a:spcPts val="0"/>
              </a:spcAft>
              <a:buNone/>
            </a:pPr>
            <a:endParaRPr lang="el-GR" dirty="0"/>
          </a:p>
          <a:p>
            <a:pPr>
              <a:lnSpc>
                <a:spcPct val="120000"/>
              </a:lnSpc>
              <a:spcBef>
                <a:spcPts val="0"/>
              </a:spcBef>
              <a:spcAft>
                <a:spcPts val="0"/>
              </a:spcAft>
              <a:buFont typeface="Wingdings" panose="05000000000000000000" pitchFamily="2" charset="2"/>
              <a:buChar char="q"/>
            </a:pPr>
            <a:r>
              <a:rPr lang="el-GR" b="1" dirty="0"/>
              <a:t> </a:t>
            </a:r>
            <a:r>
              <a:rPr lang="el-GR" b="1" dirty="0">
                <a:solidFill>
                  <a:schemeClr val="accent2"/>
                </a:solidFill>
              </a:rPr>
              <a:t>Βήμα 2: Επιλογή τοποθεσίας κομποστοποίησης</a:t>
            </a:r>
          </a:p>
          <a:p>
            <a:pPr marL="0" indent="0">
              <a:lnSpc>
                <a:spcPct val="120000"/>
              </a:lnSpc>
              <a:spcBef>
                <a:spcPts val="0"/>
              </a:spcBef>
              <a:spcAft>
                <a:spcPts val="0"/>
              </a:spcAft>
              <a:buNone/>
            </a:pPr>
            <a:r>
              <a:rPr lang="el-GR" dirty="0"/>
              <a:t>Η επιλεγμένη επιφάνεια πρέπει να είναι επίπεδη, εύκολα </a:t>
            </a:r>
            <a:r>
              <a:rPr lang="el-GR" dirty="0" err="1"/>
              <a:t>προσβάσιμη</a:t>
            </a:r>
            <a:r>
              <a:rPr lang="el-GR" dirty="0"/>
              <a:t> και καλά </a:t>
            </a:r>
            <a:r>
              <a:rPr lang="el-GR" dirty="0" err="1"/>
              <a:t>στραγγιζόμενη</a:t>
            </a:r>
            <a:r>
              <a:rPr lang="el-GR" dirty="0"/>
              <a:t>. Όχι κοντά σε υδάτινα σώματα.</a:t>
            </a:r>
          </a:p>
          <a:p>
            <a:pPr>
              <a:lnSpc>
                <a:spcPct val="120000"/>
              </a:lnSpc>
              <a:spcBef>
                <a:spcPts val="0"/>
              </a:spcBef>
              <a:spcAft>
                <a:spcPts val="0"/>
              </a:spcAft>
              <a:buFont typeface="Wingdings" panose="05000000000000000000" pitchFamily="2" charset="2"/>
              <a:buChar char="q"/>
            </a:pPr>
            <a:endParaRPr lang="el-GR" dirty="0"/>
          </a:p>
          <a:p>
            <a:pPr>
              <a:lnSpc>
                <a:spcPct val="120000"/>
              </a:lnSpc>
              <a:spcBef>
                <a:spcPts val="0"/>
              </a:spcBef>
              <a:spcAft>
                <a:spcPts val="0"/>
              </a:spcAft>
              <a:buFont typeface="Wingdings" panose="05000000000000000000" pitchFamily="2" charset="2"/>
              <a:buChar char="q"/>
            </a:pPr>
            <a:r>
              <a:rPr lang="el-GR" b="1" dirty="0">
                <a:solidFill>
                  <a:schemeClr val="accent2"/>
                </a:solidFill>
              </a:rPr>
              <a:t> Βήμα 3: Συγκέντρωση Υλικών Κομποστοποίησης</a:t>
            </a:r>
          </a:p>
          <a:p>
            <a:pPr marL="0" indent="0">
              <a:lnSpc>
                <a:spcPct val="120000"/>
              </a:lnSpc>
              <a:spcBef>
                <a:spcPts val="0"/>
              </a:spcBef>
              <a:spcAft>
                <a:spcPts val="0"/>
              </a:spcAft>
              <a:buNone/>
            </a:pPr>
            <a:r>
              <a:rPr lang="el-GR" dirty="0"/>
              <a:t>Συνδυασμός πράσινων και καφέ υλικών για να επίτευξη  </a:t>
            </a:r>
            <a:r>
              <a:rPr lang="el-GR" dirty="0" err="1"/>
              <a:t>συνιστώμενης</a:t>
            </a:r>
            <a:r>
              <a:rPr lang="el-GR" dirty="0"/>
              <a:t> αναλογίας 25:1.</a:t>
            </a:r>
          </a:p>
          <a:p>
            <a:pPr>
              <a:lnSpc>
                <a:spcPct val="120000"/>
              </a:lnSpc>
              <a:spcBef>
                <a:spcPts val="0"/>
              </a:spcBef>
              <a:spcAft>
                <a:spcPts val="0"/>
              </a:spcAft>
              <a:buFont typeface="Wingdings" panose="05000000000000000000" pitchFamily="2" charset="2"/>
              <a:buChar char="q"/>
            </a:pPr>
            <a:endParaRPr lang="el-GR" dirty="0"/>
          </a:p>
          <a:p>
            <a:pPr>
              <a:lnSpc>
                <a:spcPct val="120000"/>
              </a:lnSpc>
              <a:spcBef>
                <a:spcPts val="0"/>
              </a:spcBef>
              <a:spcAft>
                <a:spcPts val="0"/>
              </a:spcAft>
              <a:buFont typeface="Wingdings" panose="05000000000000000000" pitchFamily="2" charset="2"/>
              <a:buChar char="q"/>
            </a:pPr>
            <a:r>
              <a:rPr lang="el-GR" b="1" dirty="0"/>
              <a:t> </a:t>
            </a:r>
            <a:r>
              <a:rPr lang="el-GR" b="1" dirty="0">
                <a:solidFill>
                  <a:schemeClr val="accent2"/>
                </a:solidFill>
              </a:rPr>
              <a:t>Βήμα 4: Τοποθέτηση υλικών</a:t>
            </a:r>
          </a:p>
          <a:p>
            <a:pPr marL="0" indent="0">
              <a:lnSpc>
                <a:spcPct val="120000"/>
              </a:lnSpc>
              <a:spcBef>
                <a:spcPts val="0"/>
              </a:spcBef>
              <a:spcAft>
                <a:spcPts val="0"/>
              </a:spcAft>
              <a:buNone/>
            </a:pPr>
            <a:r>
              <a:rPr lang="el-GR" dirty="0"/>
              <a:t>Αρχική τοποθέτηση μιας στρώσης καφέ υλικών ως βάση του σωρού. Στη συνέχεια μια στρώση πράσινων υλικών. Ακολουθεί εναλλάξ τοποθέτηση</a:t>
            </a:r>
            <a:endParaRPr lang="en-US" dirty="0"/>
          </a:p>
        </p:txBody>
      </p:sp>
    </p:spTree>
    <p:extLst>
      <p:ext uri="{BB962C8B-B14F-4D97-AF65-F5344CB8AC3E}">
        <p14:creationId xmlns:p14="http://schemas.microsoft.com/office/powerpoint/2010/main" val="2475716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B2B0-3B88-4217-836F-B0E0BA08A600}"/>
              </a:ext>
            </a:extLst>
          </p:cNvPr>
          <p:cNvSpPr>
            <a:spLocks noGrp="1"/>
          </p:cNvSpPr>
          <p:nvPr>
            <p:ph type="title"/>
          </p:nvPr>
        </p:nvSpPr>
        <p:spPr/>
        <p:txBody>
          <a:bodyPr>
            <a:normAutofit/>
          </a:bodyPr>
          <a:lstStyle/>
          <a:p>
            <a:pPr algn="ctr"/>
            <a:r>
              <a:rPr lang="el-GR" sz="3600" dirty="0"/>
              <a:t>Στάδια υλοποίησης κομποστοποίησης</a:t>
            </a:r>
          </a:p>
        </p:txBody>
      </p:sp>
      <p:sp>
        <p:nvSpPr>
          <p:cNvPr id="3" name="Content Placeholder 2">
            <a:extLst>
              <a:ext uri="{FF2B5EF4-FFF2-40B4-BE49-F238E27FC236}">
                <a16:creationId xmlns:a16="http://schemas.microsoft.com/office/drawing/2014/main" id="{2E670CB4-6DE7-4E8F-9645-FE20E2BBC55B}"/>
              </a:ext>
            </a:extLst>
          </p:cNvPr>
          <p:cNvSpPr>
            <a:spLocks noGrp="1"/>
          </p:cNvSpPr>
          <p:nvPr>
            <p:ph idx="1"/>
          </p:nvPr>
        </p:nvSpPr>
        <p:spPr>
          <a:xfrm>
            <a:off x="1097280" y="1820334"/>
            <a:ext cx="10058400" cy="4392156"/>
          </a:xfrm>
        </p:spPr>
        <p:txBody>
          <a:bodyPr>
            <a:normAutofit fontScale="92500" lnSpcReduction="10000"/>
          </a:bodyPr>
          <a:lstStyle/>
          <a:p>
            <a:pPr>
              <a:lnSpc>
                <a:spcPct val="120000"/>
              </a:lnSpc>
              <a:spcBef>
                <a:spcPts val="0"/>
              </a:spcBef>
              <a:spcAft>
                <a:spcPts val="0"/>
              </a:spcAft>
              <a:buFont typeface="Wingdings" panose="05000000000000000000" pitchFamily="2" charset="2"/>
              <a:buChar char="q"/>
            </a:pPr>
            <a:r>
              <a:rPr lang="el-GR" b="1" dirty="0"/>
              <a:t> </a:t>
            </a:r>
            <a:r>
              <a:rPr lang="el-GR" b="1" dirty="0">
                <a:solidFill>
                  <a:schemeClr val="accent2"/>
                </a:solidFill>
              </a:rPr>
              <a:t>Βήμα 5: Αερισμός </a:t>
            </a:r>
          </a:p>
          <a:p>
            <a:pPr marL="0" indent="0">
              <a:lnSpc>
                <a:spcPct val="120000"/>
              </a:lnSpc>
              <a:spcBef>
                <a:spcPts val="0"/>
              </a:spcBef>
              <a:spcAft>
                <a:spcPts val="0"/>
              </a:spcAft>
              <a:buNone/>
            </a:pPr>
            <a:r>
              <a:rPr lang="el-GR" dirty="0"/>
              <a:t>Αν η μέθοδος απαιτεί περιστροφή της σωρού τότε γίνεται και η διαδικασία του αερισμού</a:t>
            </a:r>
          </a:p>
          <a:p>
            <a:pPr marL="0" indent="0">
              <a:lnSpc>
                <a:spcPct val="120000"/>
              </a:lnSpc>
              <a:spcBef>
                <a:spcPts val="0"/>
              </a:spcBef>
              <a:spcAft>
                <a:spcPts val="0"/>
              </a:spcAft>
              <a:buNone/>
            </a:pPr>
            <a:endParaRPr lang="el-GR" dirty="0"/>
          </a:p>
          <a:p>
            <a:pPr>
              <a:lnSpc>
                <a:spcPct val="120000"/>
              </a:lnSpc>
              <a:spcBef>
                <a:spcPts val="0"/>
              </a:spcBef>
              <a:spcAft>
                <a:spcPts val="0"/>
              </a:spcAft>
              <a:buFont typeface="Wingdings" panose="05000000000000000000" pitchFamily="2" charset="2"/>
              <a:buChar char="q"/>
            </a:pPr>
            <a:r>
              <a:rPr lang="el-GR" b="1" dirty="0">
                <a:solidFill>
                  <a:schemeClr val="accent2"/>
                </a:solidFill>
              </a:rPr>
              <a:t> Βήμα 6: Έλεγχος υγρασίας και θερμοκρασίας</a:t>
            </a:r>
          </a:p>
          <a:p>
            <a:pPr marL="0" indent="0">
              <a:lnSpc>
                <a:spcPct val="120000"/>
              </a:lnSpc>
              <a:spcBef>
                <a:spcPts val="0"/>
              </a:spcBef>
              <a:spcAft>
                <a:spcPts val="0"/>
              </a:spcAft>
              <a:buNone/>
            </a:pPr>
            <a:r>
              <a:rPr lang="el-GR" dirty="0"/>
              <a:t>Διατήρηση της υγρασίας και της θερμοκρασίας σε τακτά χρονικά διαστήματα. Όπου χρειαστεί γίνεται προσθήκη νερού για αύξηση υγρασίας ή περιστροφή για μείωση θερμοκρασίας.</a:t>
            </a:r>
          </a:p>
          <a:p>
            <a:pPr marL="0" indent="0">
              <a:lnSpc>
                <a:spcPct val="120000"/>
              </a:lnSpc>
              <a:spcBef>
                <a:spcPts val="0"/>
              </a:spcBef>
              <a:spcAft>
                <a:spcPts val="0"/>
              </a:spcAft>
              <a:buNone/>
            </a:pPr>
            <a:endParaRPr lang="el-GR" dirty="0"/>
          </a:p>
          <a:p>
            <a:pPr>
              <a:lnSpc>
                <a:spcPct val="120000"/>
              </a:lnSpc>
              <a:spcBef>
                <a:spcPts val="0"/>
              </a:spcBef>
              <a:spcAft>
                <a:spcPts val="0"/>
              </a:spcAft>
              <a:buFont typeface="Wingdings" panose="05000000000000000000" pitchFamily="2" charset="2"/>
              <a:buChar char="q"/>
            </a:pPr>
            <a:r>
              <a:rPr lang="el-GR" b="1" dirty="0">
                <a:solidFill>
                  <a:schemeClr val="accent2"/>
                </a:solidFill>
              </a:rPr>
              <a:t> Βήμα 7: Χρόνος υλοποίησης</a:t>
            </a:r>
          </a:p>
          <a:p>
            <a:pPr marL="0" indent="0">
              <a:lnSpc>
                <a:spcPct val="120000"/>
              </a:lnSpc>
              <a:spcBef>
                <a:spcPts val="0"/>
              </a:spcBef>
              <a:spcAft>
                <a:spcPts val="0"/>
              </a:spcAft>
              <a:buNone/>
            </a:pPr>
            <a:r>
              <a:rPr lang="el-GR" dirty="0"/>
              <a:t>Η διαδικασία κομποστοποίησης μπορεί να διαρκέσει μερικούς μήνες έως και ένα χρόνο ανάλογα με τις παραμέτρους κομποστοποίησης και τις καιρικές συνθήκες. Όταν είναι έτοιμα, τα οργανικά υλικά θα μετατραπούν σε σκούρο, εύθρυπτο λίπασμα</a:t>
            </a:r>
          </a:p>
          <a:p>
            <a:pPr marL="0" indent="0">
              <a:lnSpc>
                <a:spcPct val="120000"/>
              </a:lnSpc>
              <a:spcBef>
                <a:spcPts val="0"/>
              </a:spcBef>
              <a:spcAft>
                <a:spcPts val="0"/>
              </a:spcAft>
              <a:buNone/>
            </a:pPr>
            <a:endParaRPr lang="el-GR" dirty="0"/>
          </a:p>
          <a:p>
            <a:pPr>
              <a:lnSpc>
                <a:spcPct val="120000"/>
              </a:lnSpc>
              <a:spcBef>
                <a:spcPts val="0"/>
              </a:spcBef>
              <a:spcAft>
                <a:spcPts val="0"/>
              </a:spcAft>
              <a:buFont typeface="Wingdings" panose="05000000000000000000" pitchFamily="2" charset="2"/>
              <a:buChar char="q"/>
            </a:pPr>
            <a:r>
              <a:rPr lang="el-GR" b="1" dirty="0">
                <a:solidFill>
                  <a:schemeClr val="accent2"/>
                </a:solidFill>
              </a:rPr>
              <a:t> Βήμα 8: Συγκομιδή</a:t>
            </a:r>
          </a:p>
        </p:txBody>
      </p:sp>
    </p:spTree>
    <p:extLst>
      <p:ext uri="{BB962C8B-B14F-4D97-AF65-F5344CB8AC3E}">
        <p14:creationId xmlns:p14="http://schemas.microsoft.com/office/powerpoint/2010/main" val="2503872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8131" y="1912859"/>
            <a:ext cx="8096250" cy="4067175"/>
          </a:xfrm>
          <a:prstGeom prst="rect">
            <a:avLst/>
          </a:prstGeom>
        </p:spPr>
      </p:pic>
      <p:sp>
        <p:nvSpPr>
          <p:cNvPr id="2" name="Rectangle 1"/>
          <p:cNvSpPr/>
          <p:nvPr/>
        </p:nvSpPr>
        <p:spPr>
          <a:xfrm>
            <a:off x="2138114" y="1161534"/>
            <a:ext cx="7492437" cy="563231"/>
          </a:xfrm>
          <a:prstGeom prst="rect">
            <a:avLst/>
          </a:prstGeom>
        </p:spPr>
        <p:txBody>
          <a:bodyPr wrap="none">
            <a:spAutoFit/>
          </a:bodyPr>
          <a:lstStyle/>
          <a:p>
            <a:pPr algn="ctr" defTabSz="914400">
              <a:lnSpc>
                <a:spcPct val="85000"/>
              </a:lnSpc>
              <a:spcBef>
                <a:spcPct val="0"/>
              </a:spcBef>
            </a:pPr>
            <a:r>
              <a:rPr lang="el-GR" sz="3600" spc="-50" dirty="0">
                <a:solidFill>
                  <a:schemeClr val="tx1">
                    <a:lumMod val="75000"/>
                    <a:lumOff val="25000"/>
                  </a:schemeClr>
                </a:solidFill>
                <a:latin typeface="Cambria" panose="02040503050406030204" pitchFamily="18" charset="0"/>
                <a:ea typeface="Cambria" panose="02040503050406030204" pitchFamily="18" charset="0"/>
                <a:cs typeface="+mj-cs"/>
              </a:rPr>
              <a:t>Στάδια υλοποίησης κομποστοποίησης</a:t>
            </a:r>
            <a:endParaRPr lang="en-US" sz="3600" spc="-50" dirty="0">
              <a:solidFill>
                <a:schemeClr val="tx1">
                  <a:lumMod val="75000"/>
                  <a:lumOff val="25000"/>
                </a:schemeClr>
              </a:solidFill>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400473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p:txBody>
          <a:bodyPr>
            <a:normAutofit/>
          </a:bodyPr>
          <a:lstStyle/>
          <a:p>
            <a:pPr algn="ctr"/>
            <a:r>
              <a:rPr lang="el-GR" sz="4400" dirty="0"/>
              <a:t>Τα οφέλη της κομποστοποίησης</a:t>
            </a:r>
          </a:p>
        </p:txBody>
      </p:sp>
      <p:sp>
        <p:nvSpPr>
          <p:cNvPr id="3" name="Content Placeholder 2">
            <a:extLst>
              <a:ext uri="{FF2B5EF4-FFF2-40B4-BE49-F238E27FC236}">
                <a16:creationId xmlns:a16="http://schemas.microsoft.com/office/drawing/2014/main" id="{B4CF2567-95D1-829E-F5B7-AC34EA223A75}"/>
              </a:ext>
            </a:extLst>
          </p:cNvPr>
          <p:cNvSpPr>
            <a:spLocks noGrp="1"/>
          </p:cNvSpPr>
          <p:nvPr>
            <p:ph idx="1"/>
          </p:nvPr>
        </p:nvSpPr>
        <p:spPr>
          <a:xfrm>
            <a:off x="1097280" y="1857164"/>
            <a:ext cx="10058400" cy="4406476"/>
          </a:xfrm>
        </p:spPr>
        <p:txBody>
          <a:bodyPr>
            <a:normAutofit lnSpcReduction="10000"/>
          </a:bodyPr>
          <a:lstStyle/>
          <a:p>
            <a:pPr marL="0" indent="0" algn="just">
              <a:buNone/>
            </a:pPr>
            <a:r>
              <a:rPr lang="el-GR" sz="2100" b="1" dirty="0"/>
              <a:t>Περιβαλλοντικά Οφέλη</a:t>
            </a:r>
          </a:p>
          <a:p>
            <a:pPr algn="just">
              <a:buFont typeface="Wingdings" panose="05000000000000000000" pitchFamily="2" charset="2"/>
              <a:buChar char="q"/>
            </a:pPr>
            <a:r>
              <a:rPr lang="el-GR" sz="1800" b="1" i="1" u="sng" dirty="0">
                <a:solidFill>
                  <a:schemeClr val="accent2"/>
                </a:solidFill>
              </a:rPr>
              <a:t> Μειώνει τον όγκο των απορριμμάτων που φτάνουν στις χωματερές</a:t>
            </a:r>
          </a:p>
          <a:p>
            <a:pPr marL="0" indent="0" algn="just">
              <a:buNone/>
            </a:pPr>
            <a:r>
              <a:rPr lang="el-GR" sz="1800" dirty="0"/>
              <a:t>1/3 των τροφίμων που παράγονται παγκοσμίως καταλήγει σε χωματερές. Αυτό δημιουργεί την ανάγκη επέκτασης ή δημιουργίας νέων περιοχών υγειονομικής ταφής καταστρέφοντας φυσικούς </a:t>
            </a:r>
            <a:r>
              <a:rPr lang="el-GR" sz="1800" dirty="0" err="1"/>
              <a:t>οικοτόπους</a:t>
            </a:r>
            <a:r>
              <a:rPr lang="el-GR" sz="1800" dirty="0"/>
              <a:t> στη διαδικασία. Εκτός από αυτό, ακόμη και με τις καλύτερες πρακτικές υγειονομικής ταφής, τα οργανικά, ανόργανα </a:t>
            </a:r>
            <a:r>
              <a:rPr lang="el-GR" sz="1800" dirty="0" err="1"/>
              <a:t>βαρέα</a:t>
            </a:r>
            <a:r>
              <a:rPr lang="el-GR" sz="1800" dirty="0"/>
              <a:t> μέταλλα διοχετεύονται στα υπόγεια ύδατα.</a:t>
            </a:r>
          </a:p>
          <a:p>
            <a:pPr algn="just">
              <a:buFont typeface="Wingdings" panose="05000000000000000000" pitchFamily="2" charset="2"/>
              <a:buChar char="q"/>
            </a:pPr>
            <a:r>
              <a:rPr lang="el-GR" sz="1800" b="1" i="1" u="sng" dirty="0">
                <a:solidFill>
                  <a:schemeClr val="accent2"/>
                </a:solidFill>
              </a:rPr>
              <a:t> Αποφεύγονται οι εκπομπές μεθανίου</a:t>
            </a:r>
          </a:p>
          <a:p>
            <a:pPr marL="0" indent="0" algn="just">
              <a:buNone/>
            </a:pPr>
            <a:r>
              <a:rPr lang="el-GR" sz="1800" dirty="0"/>
              <a:t>Τα οργανικά απόβλητα που καταλήγουν σε χωματερές υπόκεινται σε αναερόβιες συνθήκες, που σημαίνει ότι οι μικροοργανισμοί δεν μπορούν να αποσυνθέσουν την οργανική ύλη. Επιπρόσθετα, μέσω της  αναερόβιας αποσύνθεσης παράγεται μεθάνιο.</a:t>
            </a:r>
          </a:p>
          <a:p>
            <a:pPr algn="just">
              <a:buFont typeface="Wingdings" panose="05000000000000000000" pitchFamily="2" charset="2"/>
              <a:buChar char="q"/>
            </a:pPr>
            <a:r>
              <a:rPr lang="el-GR" sz="1800" b="1" i="1" u="sng" dirty="0">
                <a:solidFill>
                  <a:schemeClr val="accent2"/>
                </a:solidFill>
              </a:rPr>
              <a:t> Τα απόβλητα μετατρέπονται σε πολύτιμους πόρους</a:t>
            </a:r>
          </a:p>
          <a:p>
            <a:pPr marL="0" indent="0" algn="just">
              <a:buNone/>
            </a:pPr>
            <a:r>
              <a:rPr lang="el-GR" sz="1800" dirty="0"/>
              <a:t>Το </a:t>
            </a:r>
            <a:r>
              <a:rPr lang="el-GR" sz="1800" dirty="0" err="1"/>
              <a:t>κομπόστ</a:t>
            </a:r>
            <a:r>
              <a:rPr lang="el-GR" sz="1800" dirty="0"/>
              <a:t> είναι ένα λίπασμα πλούσιο σε άνθρακα. Με την κομποστοποίηση αποφεύγεται η απώλεια θρεπτικών συστατικών και επανεισάγεται ξανά στο σύστημα κλείνοντας τον κύκλο του συστήματος.</a:t>
            </a:r>
            <a:endParaRPr lang="en-US" sz="1800" dirty="0"/>
          </a:p>
        </p:txBody>
      </p:sp>
    </p:spTree>
    <p:extLst>
      <p:ext uri="{BB962C8B-B14F-4D97-AF65-F5344CB8AC3E}">
        <p14:creationId xmlns:p14="http://schemas.microsoft.com/office/powerpoint/2010/main" val="180387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p:txBody>
          <a:bodyPr>
            <a:normAutofit/>
          </a:bodyPr>
          <a:lstStyle/>
          <a:p>
            <a:pPr algn="ctr"/>
            <a:r>
              <a:rPr lang="el-GR" sz="4400" dirty="0"/>
              <a:t>Τα οφέλη της κομποστοποίησης</a:t>
            </a:r>
            <a:endParaRPr lang="en-US" sz="4400" dirty="0"/>
          </a:p>
        </p:txBody>
      </p:sp>
      <p:sp>
        <p:nvSpPr>
          <p:cNvPr id="3" name="Content Placeholder 2">
            <a:extLst>
              <a:ext uri="{FF2B5EF4-FFF2-40B4-BE49-F238E27FC236}">
                <a16:creationId xmlns:a16="http://schemas.microsoft.com/office/drawing/2014/main" id="{B4CF2567-95D1-829E-F5B7-AC34EA223A75}"/>
              </a:ext>
            </a:extLst>
          </p:cNvPr>
          <p:cNvSpPr>
            <a:spLocks noGrp="1"/>
          </p:cNvSpPr>
          <p:nvPr>
            <p:ph idx="1"/>
          </p:nvPr>
        </p:nvSpPr>
        <p:spPr>
          <a:xfrm>
            <a:off x="1097280" y="1845733"/>
            <a:ext cx="10058400" cy="4259231"/>
          </a:xfrm>
        </p:spPr>
        <p:txBody>
          <a:bodyPr>
            <a:normAutofit/>
          </a:bodyPr>
          <a:lstStyle/>
          <a:p>
            <a:pPr marL="0" indent="0">
              <a:buNone/>
            </a:pPr>
            <a:r>
              <a:rPr lang="el-GR" sz="2200" b="1" dirty="0"/>
              <a:t>Οφέλη για τον Αγρότη</a:t>
            </a:r>
          </a:p>
          <a:p>
            <a:pPr algn="just">
              <a:buFont typeface="Wingdings" panose="05000000000000000000" pitchFamily="2" charset="2"/>
              <a:buChar char="q"/>
            </a:pPr>
            <a:r>
              <a:rPr lang="en-US" b="1" i="1" dirty="0" smtClean="0">
                <a:solidFill>
                  <a:schemeClr val="accent2"/>
                </a:solidFill>
              </a:rPr>
              <a:t>  </a:t>
            </a:r>
            <a:r>
              <a:rPr lang="el-GR" b="1" i="1" u="sng" dirty="0" smtClean="0">
                <a:solidFill>
                  <a:schemeClr val="accent2"/>
                </a:solidFill>
              </a:rPr>
              <a:t>Αύξηση </a:t>
            </a:r>
            <a:r>
              <a:rPr lang="el-GR" b="1" i="1" u="sng" dirty="0">
                <a:solidFill>
                  <a:schemeClr val="accent2"/>
                </a:solidFill>
              </a:rPr>
              <a:t>της οργανικής ύλης</a:t>
            </a:r>
          </a:p>
          <a:p>
            <a:pPr marL="0" indent="0" algn="just">
              <a:buNone/>
            </a:pPr>
            <a:r>
              <a:rPr lang="el-GR" dirty="0"/>
              <a:t>Το </a:t>
            </a:r>
            <a:r>
              <a:rPr lang="el-GR" dirty="0" err="1"/>
              <a:t>κομπόστ</a:t>
            </a:r>
            <a:r>
              <a:rPr lang="el-GR" dirty="0"/>
              <a:t> είναι ένα οργανικό λίπασμα το οποίο μπορεί εύκολα να αυξήσει την περιεκτικότητα σε άνθρακα του εδάφους. Η οργανική ύλη ενισχύει την ικανότητα του εδάφους να αποθηκεύει και να παρέχει βασικά θρεπτικά συστατικά και να απορροφά τοξικές ουσίες.</a:t>
            </a:r>
          </a:p>
          <a:p>
            <a:pPr algn="just">
              <a:buFont typeface="Wingdings" panose="05000000000000000000" pitchFamily="2" charset="2"/>
              <a:buChar char="q"/>
            </a:pPr>
            <a:r>
              <a:rPr lang="en-US" b="1" i="1" dirty="0" smtClean="0">
                <a:solidFill>
                  <a:schemeClr val="accent2"/>
                </a:solidFill>
              </a:rPr>
              <a:t> </a:t>
            </a:r>
            <a:r>
              <a:rPr lang="el-GR" b="1" i="1" u="sng" dirty="0" smtClean="0">
                <a:solidFill>
                  <a:schemeClr val="accent2"/>
                </a:solidFill>
              </a:rPr>
              <a:t>Βελτίωση </a:t>
            </a:r>
            <a:r>
              <a:rPr lang="el-GR" b="1" i="1" u="sng" dirty="0">
                <a:solidFill>
                  <a:schemeClr val="accent2"/>
                </a:solidFill>
              </a:rPr>
              <a:t>της δομής του εδάφους και των θρεπτικών συστατικών</a:t>
            </a:r>
          </a:p>
          <a:p>
            <a:pPr marL="0" indent="0" algn="just">
              <a:buNone/>
            </a:pPr>
            <a:r>
              <a:rPr lang="el-GR" dirty="0"/>
              <a:t>Προσθέτοντας οργανική ύλη στο έδαφος, βελτιώνεται η δομή και η γονιμότητα του εδάφους, υποβοηθώντας την εγκατάσταση της καλλιέργειας. Οι δυνατότητες διείσδυσης και συγκράτησης του νερού ενισχύονται επιτρέποντας στα φυτά τη συνεχή ανάπτυξη, εξοικονομώντας νερό και μειώνοντας τη διάβρωση του νερού.</a:t>
            </a:r>
          </a:p>
        </p:txBody>
      </p:sp>
    </p:spTree>
    <p:extLst>
      <p:ext uri="{BB962C8B-B14F-4D97-AF65-F5344CB8AC3E}">
        <p14:creationId xmlns:p14="http://schemas.microsoft.com/office/powerpoint/2010/main" val="3548290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p:txBody>
          <a:bodyPr>
            <a:normAutofit/>
          </a:bodyPr>
          <a:lstStyle/>
          <a:p>
            <a:pPr algn="ctr"/>
            <a:r>
              <a:rPr lang="el-GR" sz="4400" dirty="0"/>
              <a:t>Τα οφέλη της κομποστοποίησης</a:t>
            </a:r>
            <a:endParaRPr lang="en-US" sz="4400" dirty="0"/>
          </a:p>
        </p:txBody>
      </p:sp>
      <p:sp>
        <p:nvSpPr>
          <p:cNvPr id="3" name="Content Placeholder 2">
            <a:extLst>
              <a:ext uri="{FF2B5EF4-FFF2-40B4-BE49-F238E27FC236}">
                <a16:creationId xmlns:a16="http://schemas.microsoft.com/office/drawing/2014/main" id="{B4CF2567-95D1-829E-F5B7-AC34EA223A75}"/>
              </a:ext>
            </a:extLst>
          </p:cNvPr>
          <p:cNvSpPr>
            <a:spLocks noGrp="1"/>
          </p:cNvSpPr>
          <p:nvPr>
            <p:ph idx="1"/>
          </p:nvPr>
        </p:nvSpPr>
        <p:spPr>
          <a:xfrm>
            <a:off x="1097280" y="1845733"/>
            <a:ext cx="10058400" cy="4259231"/>
          </a:xfrm>
        </p:spPr>
        <p:txBody>
          <a:bodyPr>
            <a:normAutofit/>
          </a:bodyPr>
          <a:lstStyle/>
          <a:p>
            <a:pPr marL="0" indent="0">
              <a:buNone/>
            </a:pPr>
            <a:r>
              <a:rPr lang="el-GR" sz="2200" b="1" dirty="0"/>
              <a:t>Οφέλη για τον Αγρότη</a:t>
            </a:r>
          </a:p>
          <a:p>
            <a:pPr algn="just">
              <a:buFont typeface="Wingdings" panose="05000000000000000000" pitchFamily="2" charset="2"/>
              <a:buChar char="q"/>
            </a:pPr>
            <a:r>
              <a:rPr lang="en-US" b="1" i="1" dirty="0" smtClean="0">
                <a:solidFill>
                  <a:schemeClr val="accent2"/>
                </a:solidFill>
              </a:rPr>
              <a:t> </a:t>
            </a:r>
            <a:r>
              <a:rPr lang="el-GR" b="1" i="1" u="sng" dirty="0" smtClean="0">
                <a:solidFill>
                  <a:schemeClr val="accent2"/>
                </a:solidFill>
              </a:rPr>
              <a:t>Εξοικονόμηση </a:t>
            </a:r>
            <a:r>
              <a:rPr lang="el-GR" b="1" i="1" u="sng" dirty="0">
                <a:solidFill>
                  <a:schemeClr val="accent2"/>
                </a:solidFill>
              </a:rPr>
              <a:t>λιπασμάτων</a:t>
            </a:r>
          </a:p>
          <a:p>
            <a:pPr marL="0" indent="0" algn="just">
              <a:buNone/>
            </a:pPr>
            <a:r>
              <a:rPr lang="el-GR" dirty="0"/>
              <a:t>Τα οργανικά απόβλητα μετατρέπονται σε λίπασμα αντί να αποστέλλονται σε χωματερές. Το </a:t>
            </a:r>
            <a:r>
              <a:rPr lang="el-GR" dirty="0" err="1"/>
              <a:t>κομπόστ</a:t>
            </a:r>
            <a:r>
              <a:rPr lang="el-GR" dirty="0"/>
              <a:t> μπορεί να βελτιώσει την απόδοση των ανόργανων λιπασμάτων και να εμποδίσει την </a:t>
            </a:r>
            <a:r>
              <a:rPr lang="el-GR" dirty="0" err="1"/>
              <a:t>έκπλυση</a:t>
            </a:r>
            <a:r>
              <a:rPr lang="el-GR" dirty="0"/>
              <a:t> θρεπτικών συστατικών, μειώνοντας έτσι την απαιτούμενη ποσότητα λιπάσματος.</a:t>
            </a:r>
          </a:p>
          <a:p>
            <a:pPr algn="just">
              <a:buFont typeface="Wingdings" panose="05000000000000000000" pitchFamily="2" charset="2"/>
              <a:buChar char="q"/>
            </a:pPr>
            <a:r>
              <a:rPr lang="en-US" b="1" i="1" dirty="0" smtClean="0">
                <a:solidFill>
                  <a:schemeClr val="accent2"/>
                </a:solidFill>
              </a:rPr>
              <a:t> </a:t>
            </a:r>
            <a:r>
              <a:rPr lang="el-GR" b="1" i="1" u="sng" dirty="0" smtClean="0">
                <a:solidFill>
                  <a:schemeClr val="accent2"/>
                </a:solidFill>
              </a:rPr>
              <a:t>Αύξηση </a:t>
            </a:r>
            <a:r>
              <a:rPr lang="el-GR" b="1" i="1" u="sng" dirty="0">
                <a:solidFill>
                  <a:schemeClr val="accent2"/>
                </a:solidFill>
              </a:rPr>
              <a:t>της παραγωγικότητας των καλλιεργειών και της υγείας των φυτών</a:t>
            </a:r>
          </a:p>
          <a:p>
            <a:pPr marL="0" indent="0" algn="just">
              <a:buNone/>
            </a:pPr>
            <a:r>
              <a:rPr lang="el-GR" dirty="0"/>
              <a:t>Το </a:t>
            </a:r>
            <a:r>
              <a:rPr lang="el-GR" dirty="0" err="1"/>
              <a:t>κομπόστ</a:t>
            </a:r>
            <a:r>
              <a:rPr lang="el-GR" dirty="0"/>
              <a:t> παρέχει στα φυτά ωφέλιμους μικροοργανισμούς που τα βοηθούν να αμυνθούν από παράσιτα και ασθένειες. Αυξάνει επίσης την ικανότητα του εδάφους να εξισορροπεί τα επίπεδα </a:t>
            </a:r>
            <a:r>
              <a:rPr lang="el-GR" dirty="0" err="1"/>
              <a:t>pH</a:t>
            </a:r>
            <a:r>
              <a:rPr lang="el-GR" dirty="0"/>
              <a:t> του εδάφους, αποφεύγοντας την </a:t>
            </a:r>
            <a:r>
              <a:rPr lang="el-GR" dirty="0" err="1"/>
              <a:t>οξίνιση</a:t>
            </a:r>
            <a:r>
              <a:rPr lang="el-GR" dirty="0"/>
              <a:t> του εδάφους.</a:t>
            </a:r>
            <a:endParaRPr lang="en-US" dirty="0"/>
          </a:p>
        </p:txBody>
      </p:sp>
    </p:spTree>
    <p:extLst>
      <p:ext uri="{BB962C8B-B14F-4D97-AF65-F5344CB8AC3E}">
        <p14:creationId xmlns:p14="http://schemas.microsoft.com/office/powerpoint/2010/main" val="30056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98C6-27F2-4DFA-AEAC-CA47B8F6A957}"/>
              </a:ext>
            </a:extLst>
          </p:cNvPr>
          <p:cNvSpPr>
            <a:spLocks noGrp="1"/>
          </p:cNvSpPr>
          <p:nvPr>
            <p:ph type="title"/>
          </p:nvPr>
        </p:nvSpPr>
        <p:spPr/>
        <p:txBody>
          <a:bodyPr/>
          <a:lstStyle/>
          <a:p>
            <a:pPr algn="ctr"/>
            <a:r>
              <a:rPr lang="el-GR" sz="4400" dirty="0"/>
              <a:t>Ρόλος Οργανικής </a:t>
            </a:r>
            <a:r>
              <a:rPr lang="el-GR" dirty="0"/>
              <a:t>Ουσίας</a:t>
            </a:r>
            <a:endParaRPr lang="en-US" dirty="0"/>
          </a:p>
        </p:txBody>
      </p:sp>
      <p:graphicFrame>
        <p:nvGraphicFramePr>
          <p:cNvPr id="6" name="Content Placeholder 5">
            <a:extLst>
              <a:ext uri="{FF2B5EF4-FFF2-40B4-BE49-F238E27FC236}">
                <a16:creationId xmlns:a16="http://schemas.microsoft.com/office/drawing/2014/main" id="{5E211558-045A-4981-897C-3A136B59E0E4}"/>
              </a:ext>
            </a:extLst>
          </p:cNvPr>
          <p:cNvGraphicFramePr>
            <a:graphicFrameLocks noGrp="1"/>
          </p:cNvGraphicFramePr>
          <p:nvPr>
            <p:ph idx="1"/>
            <p:extLst>
              <p:ext uri="{D42A27DB-BD31-4B8C-83A1-F6EECF244321}">
                <p14:modId xmlns:p14="http://schemas.microsoft.com/office/powerpoint/2010/main" val="688523218"/>
              </p:ext>
            </p:extLst>
          </p:nvPr>
        </p:nvGraphicFramePr>
        <p:xfrm>
          <a:off x="1284269" y="2052684"/>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3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CC90762-4C62-4771-8650-BEDA86608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607" y="519944"/>
            <a:ext cx="4881727" cy="5499133"/>
          </a:xfrm>
          <a:prstGeom prst="rect">
            <a:avLst/>
          </a:prstGeom>
        </p:spPr>
      </p:pic>
      <p:pic>
        <p:nvPicPr>
          <p:cNvPr id="5" name="Εικόνα 4">
            <a:extLst>
              <a:ext uri="{FF2B5EF4-FFF2-40B4-BE49-F238E27FC236}">
                <a16:creationId xmlns:a16="http://schemas.microsoft.com/office/drawing/2014/main" id="{D9D809FD-8D16-49B7-9622-B9B8E04CAB9E}"/>
              </a:ext>
            </a:extLst>
          </p:cNvPr>
          <p:cNvPicPr>
            <a:picLocks noChangeAspect="1"/>
          </p:cNvPicPr>
          <p:nvPr/>
        </p:nvPicPr>
        <p:blipFill>
          <a:blip r:embed="rId3"/>
          <a:stretch>
            <a:fillRect/>
          </a:stretch>
        </p:blipFill>
        <p:spPr>
          <a:xfrm>
            <a:off x="1052623" y="373358"/>
            <a:ext cx="2451199" cy="1524984"/>
          </a:xfrm>
          <a:prstGeom prst="rect">
            <a:avLst/>
          </a:prstGeom>
        </p:spPr>
      </p:pic>
      <p:pic>
        <p:nvPicPr>
          <p:cNvPr id="1026" name="Picture 2" descr="Compost Microbes - Good for the Soil? - Garden Myths">
            <a:extLst>
              <a:ext uri="{FF2B5EF4-FFF2-40B4-BE49-F238E27FC236}">
                <a16:creationId xmlns:a16="http://schemas.microsoft.com/office/drawing/2014/main" id="{603E239B-3A0E-4967-B94E-937624D0C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22" y="2367644"/>
            <a:ext cx="2451200" cy="1616371"/>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3EA2B4E9-4A6F-4FC8-8F61-DD0671696621}"/>
              </a:ext>
            </a:extLst>
          </p:cNvPr>
          <p:cNvPicPr>
            <a:picLocks noChangeAspect="1"/>
          </p:cNvPicPr>
          <p:nvPr/>
        </p:nvPicPr>
        <p:blipFill>
          <a:blip r:embed="rId5"/>
          <a:stretch>
            <a:fillRect/>
          </a:stretch>
        </p:blipFill>
        <p:spPr>
          <a:xfrm>
            <a:off x="1052623" y="4593265"/>
            <a:ext cx="2454388" cy="1626115"/>
          </a:xfrm>
          <a:prstGeom prst="rect">
            <a:avLst/>
          </a:prstGeom>
        </p:spPr>
      </p:pic>
    </p:spTree>
    <p:extLst>
      <p:ext uri="{BB962C8B-B14F-4D97-AF65-F5344CB8AC3E}">
        <p14:creationId xmlns:p14="http://schemas.microsoft.com/office/powerpoint/2010/main" val="309009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normAutofit/>
          </a:bodyPr>
          <a:lstStyle/>
          <a:p>
            <a:pPr algn="ctr"/>
            <a:r>
              <a:rPr lang="el-GR" sz="4400" dirty="0"/>
              <a:t>Μέθοδοι Κομποστοποίησης</a:t>
            </a:r>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a:xfrm>
            <a:off x="1097280" y="1845734"/>
            <a:ext cx="6313170" cy="4023360"/>
          </a:xfrm>
        </p:spPr>
        <p:txBody>
          <a:bodyPr>
            <a:normAutofit lnSpcReduction="10000"/>
          </a:bodyPr>
          <a:lstStyle/>
          <a:p>
            <a:r>
              <a:rPr lang="el-GR" sz="2400" b="1" dirty="0">
                <a:solidFill>
                  <a:srgbClr val="C00000"/>
                </a:solidFill>
              </a:rPr>
              <a:t>Στατικοί σωροί</a:t>
            </a:r>
          </a:p>
          <a:p>
            <a:pPr algn="just"/>
            <a:r>
              <a:rPr lang="el-GR" dirty="0"/>
              <a:t>Τα απόβλητα στοιβάζονται σε </a:t>
            </a:r>
            <a:r>
              <a:rPr lang="el-GR" b="1" dirty="0"/>
              <a:t>επιμήκεις σωρούς</a:t>
            </a:r>
            <a:r>
              <a:rPr lang="el-GR" dirty="0"/>
              <a:t> και η διαδικασία κομποστοποίησης πραγματοποιείται </a:t>
            </a:r>
            <a:r>
              <a:rPr lang="el-GR" b="1" dirty="0"/>
              <a:t>χωρίς περιστροφή</a:t>
            </a:r>
            <a:r>
              <a:rPr lang="el-GR" dirty="0"/>
              <a:t>.</a:t>
            </a:r>
          </a:p>
          <a:p>
            <a:pPr algn="just"/>
            <a:r>
              <a:rPr lang="el-GR" dirty="0"/>
              <a:t>Διάτρητοι σωλήνες τοποθετημένοι στη βάση του σωρού για να διασφαλίζεται ο σωστός αερισμός και να διευκολύνεται η ροή του αέρα. Αυτό είναι σημαντικό για τη διατήρηση της μικροβιακής δραστηριότητας και τον έλεγχο της θερμοκρασίας. Εάν απαιτείται, χρησιμοποιούνται φυσητήρες για να πιέσουν τον αέρα μέσα από το σωρό. </a:t>
            </a:r>
          </a:p>
          <a:p>
            <a:pPr algn="just"/>
            <a:r>
              <a:rPr lang="el-GR" b="1" dirty="0"/>
              <a:t>Η μέθοδος δεν απαιτεί πολύ εργατικό αλλά μπορεί να πάρει περισσότερο χρόνο.</a:t>
            </a:r>
          </a:p>
        </p:txBody>
      </p:sp>
      <p:pic>
        <p:nvPicPr>
          <p:cNvPr id="4" name="Picture 2" descr="Organic Recycling: Second of Two Parts The 15 Benefits of Aerated Static  Pile Composting - Waste Advantage Magazine">
            <a:extLst>
              <a:ext uri="{FF2B5EF4-FFF2-40B4-BE49-F238E27FC236}">
                <a16:creationId xmlns:a16="http://schemas.microsoft.com/office/drawing/2014/main" id="{F586A894-E24D-41E6-A95D-969B4FF3A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399" y="2702705"/>
            <a:ext cx="3386737" cy="2540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93180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lstStyle/>
          <a:p>
            <a:pPr algn="ctr"/>
            <a:r>
              <a:rPr lang="el-GR" sz="4400" dirty="0"/>
              <a:t>Μέθοδοι Κομποστοποίησης</a:t>
            </a:r>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p:txBody>
          <a:bodyPr>
            <a:normAutofit/>
          </a:bodyPr>
          <a:lstStyle/>
          <a:p>
            <a:r>
              <a:rPr lang="en-US" sz="2400" b="1" dirty="0">
                <a:solidFill>
                  <a:srgbClr val="C00000"/>
                </a:solidFill>
              </a:rPr>
              <a:t>Windrow /</a:t>
            </a:r>
            <a:r>
              <a:rPr lang="el-GR" sz="2400" b="1" dirty="0">
                <a:solidFill>
                  <a:srgbClr val="C00000"/>
                </a:solidFill>
              </a:rPr>
              <a:t> Επιμήκεις σωροί</a:t>
            </a:r>
          </a:p>
          <a:p>
            <a:pPr algn="just"/>
            <a:r>
              <a:rPr lang="el-GR" dirty="0"/>
              <a:t>Τα γεωργικά υπολείμματα </a:t>
            </a:r>
            <a:r>
              <a:rPr lang="el-GR" b="1" dirty="0">
                <a:solidFill>
                  <a:schemeClr val="tx1"/>
                </a:solidFill>
              </a:rPr>
              <a:t>στοιβάζονται σε μακριές, στενές στοίβες</a:t>
            </a:r>
            <a:r>
              <a:rPr lang="el-GR" dirty="0"/>
              <a:t>. Σε αντίθεση με τους στατικούς σωρούς, τα </a:t>
            </a:r>
            <a:r>
              <a:rPr lang="en-US" dirty="0"/>
              <a:t>Windrow</a:t>
            </a:r>
            <a:r>
              <a:rPr lang="el-GR" dirty="0"/>
              <a:t> </a:t>
            </a:r>
            <a:r>
              <a:rPr lang="el-GR" b="1" dirty="0">
                <a:solidFill>
                  <a:schemeClr val="tx1"/>
                </a:solidFill>
              </a:rPr>
              <a:t>περιστρέφονται ή αναμειγνύονται τακτικά </a:t>
            </a:r>
            <a:r>
              <a:rPr lang="el-GR" dirty="0"/>
              <a:t>για να εξασφαλιστεί ο αερισμός και να επιταχυνθεί η αποσύνθεση. </a:t>
            </a:r>
            <a:endParaRPr lang="en-US" dirty="0" smtClean="0"/>
          </a:p>
          <a:p>
            <a:pPr algn="just"/>
            <a:endParaRPr lang="el-GR" dirty="0"/>
          </a:p>
          <a:p>
            <a:r>
              <a:rPr lang="el-GR" b="1" dirty="0">
                <a:solidFill>
                  <a:schemeClr val="tx1"/>
                </a:solidFill>
              </a:rPr>
              <a:t>Κατάλληλο για μεγάλες ποσότητες </a:t>
            </a:r>
            <a:endParaRPr lang="en-US" b="1" dirty="0" smtClean="0">
              <a:solidFill>
                <a:schemeClr val="tx1"/>
              </a:solidFill>
            </a:endParaRPr>
          </a:p>
          <a:p>
            <a:r>
              <a:rPr lang="el-GR" b="1" dirty="0" smtClean="0">
                <a:solidFill>
                  <a:schemeClr val="tx1"/>
                </a:solidFill>
              </a:rPr>
              <a:t>απορριμμάτων</a:t>
            </a:r>
            <a:r>
              <a:rPr lang="el-GR" b="1" dirty="0">
                <a:solidFill>
                  <a:schemeClr val="tx1"/>
                </a:solidFill>
              </a:rPr>
              <a:t>, </a:t>
            </a:r>
            <a:r>
              <a:rPr lang="el-GR" b="1" dirty="0" smtClean="0">
                <a:solidFill>
                  <a:schemeClr val="tx1"/>
                </a:solidFill>
              </a:rPr>
              <a:t>όμως </a:t>
            </a:r>
            <a:r>
              <a:rPr lang="el-GR" b="1" dirty="0">
                <a:solidFill>
                  <a:schemeClr val="tx1"/>
                </a:solidFill>
              </a:rPr>
              <a:t>απαιτεί </a:t>
            </a:r>
            <a:r>
              <a:rPr lang="el-GR" b="1" dirty="0" smtClean="0">
                <a:solidFill>
                  <a:schemeClr val="tx1"/>
                </a:solidFill>
              </a:rPr>
              <a:t>εξειδικευμένα</a:t>
            </a:r>
            <a:endParaRPr lang="en-US" b="1" dirty="0" smtClean="0">
              <a:solidFill>
                <a:schemeClr val="tx1"/>
              </a:solidFill>
            </a:endParaRPr>
          </a:p>
          <a:p>
            <a:r>
              <a:rPr lang="el-GR" b="1" dirty="0" smtClean="0">
                <a:solidFill>
                  <a:schemeClr val="tx1"/>
                </a:solidFill>
              </a:rPr>
              <a:t> </a:t>
            </a:r>
            <a:r>
              <a:rPr lang="el-GR" b="1" dirty="0">
                <a:solidFill>
                  <a:schemeClr val="tx1"/>
                </a:solidFill>
              </a:rPr>
              <a:t>μηχανήματα ανατροπής του κόμποστ.</a:t>
            </a:r>
            <a:endParaRPr lang="en-US" b="1" dirty="0">
              <a:solidFill>
                <a:schemeClr val="tx1"/>
              </a:solidFill>
            </a:endParaRPr>
          </a:p>
        </p:txBody>
      </p:sp>
      <p:pic>
        <p:nvPicPr>
          <p:cNvPr id="4" name="Εικόνα 3">
            <a:extLst>
              <a:ext uri="{FF2B5EF4-FFF2-40B4-BE49-F238E27FC236}">
                <a16:creationId xmlns:a16="http://schemas.microsoft.com/office/drawing/2014/main" id="{C2F5E6A9-26AC-445C-9233-D7797120CFAF}"/>
              </a:ext>
            </a:extLst>
          </p:cNvPr>
          <p:cNvPicPr>
            <a:picLocks noChangeAspect="1"/>
          </p:cNvPicPr>
          <p:nvPr/>
        </p:nvPicPr>
        <p:blipFill>
          <a:blip r:embed="rId2"/>
          <a:stretch>
            <a:fillRect/>
          </a:stretch>
        </p:blipFill>
        <p:spPr>
          <a:xfrm>
            <a:off x="7063105" y="3715519"/>
            <a:ext cx="3079962" cy="1924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546542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2463</TotalTime>
  <Words>1639</Words>
  <Application>Microsoft Office PowerPoint</Application>
  <PresentationFormat>Widescreen</PresentationFormat>
  <Paragraphs>164</Paragraphs>
  <Slides>24</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Bahnschrift SemiLight</vt:lpstr>
      <vt:lpstr>Calibri</vt:lpstr>
      <vt:lpstr>Calibri Light</vt:lpstr>
      <vt:lpstr>Cambria</vt:lpstr>
      <vt:lpstr>DejaVuSans-Bold</vt:lpstr>
      <vt:lpstr>Times New Roman</vt:lpstr>
      <vt:lpstr>Wingdings</vt:lpstr>
      <vt:lpstr>Custom Design</vt:lpstr>
      <vt:lpstr>Retrospect</vt:lpstr>
      <vt:lpstr> </vt:lpstr>
      <vt:lpstr>Τι είναι η κομποστοποίηση;</vt:lpstr>
      <vt:lpstr>Τα οφέλη της κομποστοποίησης</vt:lpstr>
      <vt:lpstr>Τα οφέλη της κομποστοποίησης</vt:lpstr>
      <vt:lpstr>Τα οφέλη της κομποστοποίησης</vt:lpstr>
      <vt:lpstr>Ρόλος Οργανικής Ουσίας</vt:lpstr>
      <vt:lpstr>PowerPoint Presentation</vt:lpstr>
      <vt:lpstr>Μέθοδοι Κομποστοποίησης</vt:lpstr>
      <vt:lpstr>Μέθοδοι Κομποστοποίησης</vt:lpstr>
      <vt:lpstr>Μέθοδοι Κομποστοποίησης</vt:lpstr>
      <vt:lpstr>Μέθοδοι Κομποστοποίησης</vt:lpstr>
      <vt:lpstr>Δημιουργία κόμποστ και  παράμετροι ελέγχου</vt:lpstr>
      <vt:lpstr>Είδος Οργανικής ύλης</vt:lpstr>
      <vt:lpstr>Είδος Οργανικής ύλης</vt:lpstr>
      <vt:lpstr>PowerPoint Presentation</vt:lpstr>
      <vt:lpstr>Υγρασία</vt:lpstr>
      <vt:lpstr>Θερμοκρασία </vt:lpstr>
      <vt:lpstr>Θερμοκρασία Σταδίων Κομποστοποίησης</vt:lpstr>
      <vt:lpstr>Δημιουργία κόμποστ και  παράμετροι ελέγχου</vt:lpstr>
      <vt:lpstr>Αερισμός </vt:lpstr>
      <vt:lpstr>Οξύτητα</vt:lpstr>
      <vt:lpstr>Στάδια υλοποίησης κομποστοποίησης</vt:lpstr>
      <vt:lpstr>Στάδια υλοποίησης κομποστοποίησης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Irene Voukkali</cp:lastModifiedBy>
  <cp:revision>100</cp:revision>
  <dcterms:created xsi:type="dcterms:W3CDTF">2018-11-05T14:13:47Z</dcterms:created>
  <dcterms:modified xsi:type="dcterms:W3CDTF">2023-08-28T11:11:29Z</dcterms:modified>
</cp:coreProperties>
</file>