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33"/>
  </p:notesMasterIdLst>
  <p:sldIdLst>
    <p:sldId id="256" r:id="rId3"/>
    <p:sldId id="280" r:id="rId4"/>
    <p:sldId id="285" r:id="rId5"/>
    <p:sldId id="286" r:id="rId6"/>
    <p:sldId id="258" r:id="rId7"/>
    <p:sldId id="293" r:id="rId8"/>
    <p:sldId id="281" r:id="rId9"/>
    <p:sldId id="282" r:id="rId10"/>
    <p:sldId id="294" r:id="rId11"/>
    <p:sldId id="270" r:id="rId12"/>
    <p:sldId id="295" r:id="rId13"/>
    <p:sldId id="263" r:id="rId14"/>
    <p:sldId id="284" r:id="rId15"/>
    <p:sldId id="273" r:id="rId16"/>
    <p:sldId id="287" r:id="rId17"/>
    <p:sldId id="279" r:id="rId18"/>
    <p:sldId id="264" r:id="rId19"/>
    <p:sldId id="265" r:id="rId20"/>
    <p:sldId id="276" r:id="rId21"/>
    <p:sldId id="266" r:id="rId22"/>
    <p:sldId id="288" r:id="rId23"/>
    <p:sldId id="267" r:id="rId24"/>
    <p:sldId id="275" r:id="rId25"/>
    <p:sldId id="278" r:id="rId26"/>
    <p:sldId id="261" r:id="rId27"/>
    <p:sldId id="296" r:id="rId28"/>
    <p:sldId id="289" r:id="rId29"/>
    <p:sldId id="291" r:id="rId30"/>
    <p:sldId id="292" r:id="rId31"/>
    <p:sldId id="29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Irene Voukkali" initials="IV" lastIdx="20" clrIdx="1">
    <p:extLst>
      <p:ext uri="{19B8F6BF-5375-455C-9EA6-DF929625EA0E}">
        <p15:presenceInfo xmlns:p15="http://schemas.microsoft.com/office/powerpoint/2012/main" userId="S-1-5-21-1558194552-245385912-951803734-45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3979" autoAdjust="0"/>
  </p:normalViewPr>
  <p:slideViewPr>
    <p:cSldViewPr snapToGrid="0">
      <p:cViewPr>
        <p:scale>
          <a:sx n="50" d="100"/>
          <a:sy n="50" d="100"/>
        </p:scale>
        <p:origin x="120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558F642B-23B4-4D61-9E95-14C3A77AB8E3}"/>
    <pc:docChg chg="undo redo custSel addSld delSld modSld sldOrd">
      <pc:chgData name="Florentios Economou" userId="04e0d54a49535943" providerId="LiveId" clId="{558F642B-23B4-4D61-9E95-14C3A77AB8E3}" dt="2023-08-27T14:24:51.929" v="4507" actId="20578"/>
      <pc:docMkLst>
        <pc:docMk/>
      </pc:docMkLst>
      <pc:sldChg chg="modSp mod delCm">
        <pc:chgData name="Florentios Economou" userId="04e0d54a49535943" providerId="LiveId" clId="{558F642B-23B4-4D61-9E95-14C3A77AB8E3}" dt="2023-08-27T11:46:03.172" v="1423" actId="27636"/>
        <pc:sldMkLst>
          <pc:docMk/>
          <pc:sldMk cId="17060558" sldId="258"/>
        </pc:sldMkLst>
        <pc:spChg chg="mod">
          <ac:chgData name="Florentios Economou" userId="04e0d54a49535943" providerId="LiveId" clId="{558F642B-23B4-4D61-9E95-14C3A77AB8E3}" dt="2023-08-27T11:46:03.172" v="1423" actId="27636"/>
          <ac:spMkLst>
            <pc:docMk/>
            <pc:sldMk cId="17060558" sldId="258"/>
            <ac:spMk id="3" creationId="{81D53512-5FD3-9D54-D4FB-4473802E8A8B}"/>
          </ac:spMkLst>
        </pc:spChg>
      </pc:sldChg>
      <pc:sldChg chg="modSp mod delCm">
        <pc:chgData name="Florentios Economou" userId="04e0d54a49535943" providerId="LiveId" clId="{558F642B-23B4-4D61-9E95-14C3A77AB8E3}" dt="2023-08-27T13:17:22.047" v="2980" actId="20577"/>
        <pc:sldMkLst>
          <pc:docMk/>
          <pc:sldMk cId="939914858" sldId="261"/>
        </pc:sldMkLst>
        <pc:spChg chg="mod">
          <ac:chgData name="Florentios Economou" userId="04e0d54a49535943" providerId="LiveId" clId="{558F642B-23B4-4D61-9E95-14C3A77AB8E3}" dt="2023-08-27T13:17:22.047" v="2980" actId="20577"/>
          <ac:spMkLst>
            <pc:docMk/>
            <pc:sldMk cId="939914858" sldId="261"/>
            <ac:spMk id="3" creationId="{E578F5D8-B833-D9F3-51FE-27840A0ACE6C}"/>
          </ac:spMkLst>
        </pc:spChg>
      </pc:sldChg>
      <pc:sldChg chg="modSp mod addCm delCm">
        <pc:chgData name="Florentios Economou" userId="04e0d54a49535943" providerId="LiveId" clId="{558F642B-23B4-4D61-9E95-14C3A77AB8E3}" dt="2023-08-27T12:10:20.421" v="1900" actId="1592"/>
        <pc:sldMkLst>
          <pc:docMk/>
          <pc:sldMk cId="3929585283" sldId="262"/>
        </pc:sldMkLst>
        <pc:spChg chg="mod">
          <ac:chgData name="Florentios Economou" userId="04e0d54a49535943" providerId="LiveId" clId="{558F642B-23B4-4D61-9E95-14C3A77AB8E3}" dt="2023-08-27T12:10:14.055" v="1899" actId="20577"/>
          <ac:spMkLst>
            <pc:docMk/>
            <pc:sldMk cId="3929585283" sldId="262"/>
            <ac:spMk id="3" creationId="{A0E83EEA-E65F-4C21-8DDC-A59DAFC12FA5}"/>
          </ac:spMkLst>
        </pc:spChg>
      </pc:sldChg>
      <pc:sldChg chg="modSp mod delCm">
        <pc:chgData name="Florentios Economou" userId="04e0d54a49535943" providerId="LiveId" clId="{558F642B-23B4-4D61-9E95-14C3A77AB8E3}" dt="2023-08-27T13:01:34.579" v="2926" actId="403"/>
        <pc:sldMkLst>
          <pc:docMk/>
          <pc:sldMk cId="1542676694" sldId="263"/>
        </pc:sldMkLst>
        <pc:spChg chg="mod">
          <ac:chgData name="Florentios Economou" userId="04e0d54a49535943" providerId="LiveId" clId="{558F642B-23B4-4D61-9E95-14C3A77AB8E3}" dt="2023-08-27T13:01:34.579" v="2926" actId="403"/>
          <ac:spMkLst>
            <pc:docMk/>
            <pc:sldMk cId="1542676694" sldId="263"/>
            <ac:spMk id="2" creationId="{165C5BAE-D7CA-4ECD-B3B0-DB8EFFEC766A}"/>
          </ac:spMkLst>
        </pc:spChg>
        <pc:spChg chg="mod">
          <ac:chgData name="Florentios Economou" userId="04e0d54a49535943" providerId="LiveId" clId="{558F642B-23B4-4D61-9E95-14C3A77AB8E3}" dt="2023-08-27T11:07:09.901" v="528" actId="20577"/>
          <ac:spMkLst>
            <pc:docMk/>
            <pc:sldMk cId="1542676694" sldId="263"/>
            <ac:spMk id="3" creationId="{B4DB7F4A-DACB-48D1-8EB9-042F2CBF1398}"/>
          </ac:spMkLst>
        </pc:spChg>
      </pc:sldChg>
      <pc:sldChg chg="modSp mod delCm">
        <pc:chgData name="Florentios Economou" userId="04e0d54a49535943" providerId="LiveId" clId="{558F642B-23B4-4D61-9E95-14C3A77AB8E3}" dt="2023-08-27T12:32:05.383" v="2380" actId="1592"/>
        <pc:sldMkLst>
          <pc:docMk/>
          <pc:sldMk cId="937784833" sldId="264"/>
        </pc:sldMkLst>
        <pc:spChg chg="mod">
          <ac:chgData name="Florentios Economou" userId="04e0d54a49535943" providerId="LiveId" clId="{558F642B-23B4-4D61-9E95-14C3A77AB8E3}" dt="2023-08-27T12:32:03.433" v="2379" actId="108"/>
          <ac:spMkLst>
            <pc:docMk/>
            <pc:sldMk cId="937784833" sldId="264"/>
            <ac:spMk id="3" creationId="{F0CC2257-62AE-43B8-8CB5-0B395F1573B1}"/>
          </ac:spMkLst>
        </pc:spChg>
      </pc:sldChg>
      <pc:sldChg chg="modSp mod delCm">
        <pc:chgData name="Florentios Economou" userId="04e0d54a49535943" providerId="LiveId" clId="{558F642B-23B4-4D61-9E95-14C3A77AB8E3}" dt="2023-08-27T11:09:09.690" v="552" actId="1592"/>
        <pc:sldMkLst>
          <pc:docMk/>
          <pc:sldMk cId="2441927012" sldId="265"/>
        </pc:sldMkLst>
        <pc:spChg chg="mod">
          <ac:chgData name="Florentios Economou" userId="04e0d54a49535943" providerId="LiveId" clId="{558F642B-23B4-4D61-9E95-14C3A77AB8E3}" dt="2023-08-27T11:09:07.205" v="551" actId="20577"/>
          <ac:spMkLst>
            <pc:docMk/>
            <pc:sldMk cId="2441927012" sldId="265"/>
            <ac:spMk id="3" creationId="{08BCB3AC-9590-476A-9DDF-E65851F9D0D6}"/>
          </ac:spMkLst>
        </pc:spChg>
      </pc:sldChg>
      <pc:sldChg chg="modSp mod addCm delCm modCm">
        <pc:chgData name="Florentios Economou" userId="04e0d54a49535943" providerId="LiveId" clId="{558F642B-23B4-4D61-9E95-14C3A77AB8E3}" dt="2023-08-27T12:44:41.511" v="2495" actId="5900"/>
        <pc:sldMkLst>
          <pc:docMk/>
          <pc:sldMk cId="1967609042" sldId="267"/>
        </pc:sldMkLst>
        <pc:spChg chg="mod">
          <ac:chgData name="Florentios Economou" userId="04e0d54a49535943" providerId="LiveId" clId="{558F642B-23B4-4D61-9E95-14C3A77AB8E3}" dt="2023-08-27T12:39:45.089" v="2407" actId="27636"/>
          <ac:spMkLst>
            <pc:docMk/>
            <pc:sldMk cId="1967609042" sldId="267"/>
            <ac:spMk id="3" creationId="{D714ACC6-071F-4559-955E-4430A9098979}"/>
          </ac:spMkLst>
        </pc:spChg>
      </pc:sldChg>
      <pc:sldChg chg="modSp mod delCm">
        <pc:chgData name="Florentios Economou" userId="04e0d54a49535943" providerId="LiveId" clId="{558F642B-23B4-4D61-9E95-14C3A77AB8E3}" dt="2023-08-27T12:57:10.676" v="2924" actId="20577"/>
        <pc:sldMkLst>
          <pc:docMk/>
          <pc:sldMk cId="1879504667" sldId="270"/>
        </pc:sldMkLst>
        <pc:spChg chg="mod">
          <ac:chgData name="Florentios Economou" userId="04e0d54a49535943" providerId="LiveId" clId="{558F642B-23B4-4D61-9E95-14C3A77AB8E3}" dt="2023-08-27T12:57:10.676" v="2924" actId="20577"/>
          <ac:spMkLst>
            <pc:docMk/>
            <pc:sldMk cId="1879504667" sldId="270"/>
            <ac:spMk id="3" creationId="{8DB0A602-7EE0-4A42-BE65-7734AA682D5B}"/>
          </ac:spMkLst>
        </pc:spChg>
      </pc:sldChg>
      <pc:sldChg chg="modSp mod">
        <pc:chgData name="Florentios Economou" userId="04e0d54a49535943" providerId="LiveId" clId="{558F642B-23B4-4D61-9E95-14C3A77AB8E3}" dt="2023-08-27T14:24:51.929" v="4507" actId="20578"/>
        <pc:sldMkLst>
          <pc:docMk/>
          <pc:sldMk cId="2916362896" sldId="271"/>
        </pc:sldMkLst>
        <pc:spChg chg="mod">
          <ac:chgData name="Florentios Economou" userId="04e0d54a49535943" providerId="LiveId" clId="{558F642B-23B4-4D61-9E95-14C3A77AB8E3}" dt="2023-08-27T11:10:32.413" v="564" actId="20577"/>
          <ac:spMkLst>
            <pc:docMk/>
            <pc:sldMk cId="2916362896" sldId="271"/>
            <ac:spMk id="2" creationId="{31E482AD-4571-4FA0-8FF8-EB347621579D}"/>
          </ac:spMkLst>
        </pc:spChg>
        <pc:spChg chg="mod">
          <ac:chgData name="Florentios Economou" userId="04e0d54a49535943" providerId="LiveId" clId="{558F642B-23B4-4D61-9E95-14C3A77AB8E3}" dt="2023-08-27T14:24:51.929" v="4507" actId="20578"/>
          <ac:spMkLst>
            <pc:docMk/>
            <pc:sldMk cId="2916362896" sldId="271"/>
            <ac:spMk id="3" creationId="{F73CEA4D-A00C-4D32-A7A7-A9E7573CFC12}"/>
          </ac:spMkLst>
        </pc:spChg>
      </pc:sldChg>
      <pc:sldChg chg="modSp mod delCm">
        <pc:chgData name="Florentios Economou" userId="04e0d54a49535943" providerId="LiveId" clId="{558F642B-23B4-4D61-9E95-14C3A77AB8E3}" dt="2023-08-27T12:15:04.560" v="2018" actId="12"/>
        <pc:sldMkLst>
          <pc:docMk/>
          <pc:sldMk cId="4200716837" sldId="273"/>
        </pc:sldMkLst>
        <pc:spChg chg="mod">
          <ac:chgData name="Florentios Economou" userId="04e0d54a49535943" providerId="LiveId" clId="{558F642B-23B4-4D61-9E95-14C3A77AB8E3}" dt="2023-08-27T12:15:04.560" v="2018" actId="12"/>
          <ac:spMkLst>
            <pc:docMk/>
            <pc:sldMk cId="4200716837" sldId="273"/>
            <ac:spMk id="3" creationId="{6F1F6218-6B21-490B-8FF6-D5005593A955}"/>
          </ac:spMkLst>
        </pc:spChg>
      </pc:sldChg>
      <pc:sldChg chg="delCm">
        <pc:chgData name="Florentios Economou" userId="04e0d54a49535943" providerId="LiveId" clId="{558F642B-23B4-4D61-9E95-14C3A77AB8E3}" dt="2023-08-27T12:44:57.780" v="2496" actId="1592"/>
        <pc:sldMkLst>
          <pc:docMk/>
          <pc:sldMk cId="4034706437" sldId="275"/>
        </pc:sldMkLst>
      </pc:sldChg>
      <pc:sldChg chg="addSp delSp modSp mod delCm">
        <pc:chgData name="Florentios Economou" userId="04e0d54a49535943" providerId="LiveId" clId="{558F642B-23B4-4D61-9E95-14C3A77AB8E3}" dt="2023-08-27T12:35:06.809" v="2405" actId="27636"/>
        <pc:sldMkLst>
          <pc:docMk/>
          <pc:sldMk cId="2443013222" sldId="276"/>
        </pc:sldMkLst>
        <pc:spChg chg="mod">
          <ac:chgData name="Florentios Economou" userId="04e0d54a49535943" providerId="LiveId" clId="{558F642B-23B4-4D61-9E95-14C3A77AB8E3}" dt="2023-08-27T12:35:06.809" v="2405" actId="27636"/>
          <ac:spMkLst>
            <pc:docMk/>
            <pc:sldMk cId="2443013222" sldId="276"/>
            <ac:spMk id="3" creationId="{AB75816E-6163-4FED-81A9-0F92BC93FB24}"/>
          </ac:spMkLst>
        </pc:spChg>
        <pc:spChg chg="add del">
          <ac:chgData name="Florentios Economou" userId="04e0d54a49535943" providerId="LiveId" clId="{558F642B-23B4-4D61-9E95-14C3A77AB8E3}" dt="2023-08-27T12:34:13.537" v="2383"/>
          <ac:spMkLst>
            <pc:docMk/>
            <pc:sldMk cId="2443013222" sldId="276"/>
            <ac:spMk id="4" creationId="{7024E3FB-6D66-40A6-82E8-32EB6C473C7B}"/>
          </ac:spMkLst>
        </pc:spChg>
      </pc:sldChg>
      <pc:sldChg chg="modSp mod delCm">
        <pc:chgData name="Florentios Economou" userId="04e0d54a49535943" providerId="LiveId" clId="{558F642B-23B4-4D61-9E95-14C3A77AB8E3}" dt="2023-08-27T11:08:52.868" v="548" actId="1592"/>
        <pc:sldMkLst>
          <pc:docMk/>
          <pc:sldMk cId="926149857" sldId="279"/>
        </pc:sldMkLst>
        <pc:spChg chg="mod">
          <ac:chgData name="Florentios Economou" userId="04e0d54a49535943" providerId="LiveId" clId="{558F642B-23B4-4D61-9E95-14C3A77AB8E3}" dt="2023-08-27T11:08:49.320" v="547" actId="403"/>
          <ac:spMkLst>
            <pc:docMk/>
            <pc:sldMk cId="926149857" sldId="279"/>
            <ac:spMk id="10" creationId="{A1A7C4DF-8232-40B0-84F6-D01BCE720BB0}"/>
          </ac:spMkLst>
        </pc:spChg>
      </pc:sldChg>
      <pc:sldChg chg="modSp del mod">
        <pc:chgData name="Florentios Economou" userId="04e0d54a49535943" providerId="LiveId" clId="{558F642B-23B4-4D61-9E95-14C3A77AB8E3}" dt="2023-08-27T11:10:45.234" v="565" actId="47"/>
        <pc:sldMkLst>
          <pc:docMk/>
          <pc:sldMk cId="2763146005" sldId="280"/>
        </pc:sldMkLst>
        <pc:spChg chg="mod">
          <ac:chgData name="Florentios Economou" userId="04e0d54a49535943" providerId="LiveId" clId="{558F642B-23B4-4D61-9E95-14C3A77AB8E3}" dt="2023-08-27T09:47:56.514" v="3" actId="27636"/>
          <ac:spMkLst>
            <pc:docMk/>
            <pc:sldMk cId="2763146005" sldId="280"/>
            <ac:spMk id="3" creationId="{00000000-0000-0000-0000-000000000000}"/>
          </ac:spMkLst>
        </pc:spChg>
      </pc:sldChg>
      <pc:sldChg chg="modSp add mod">
        <pc:chgData name="Florentios Economou" userId="04e0d54a49535943" providerId="LiveId" clId="{558F642B-23B4-4D61-9E95-14C3A77AB8E3}" dt="2023-08-27T11:12:00.130" v="594" actId="6549"/>
        <pc:sldMkLst>
          <pc:docMk/>
          <pc:sldMk cId="3285611462" sldId="280"/>
        </pc:sldMkLst>
        <pc:spChg chg="mod">
          <ac:chgData name="Florentios Economou" userId="04e0d54a49535943" providerId="LiveId" clId="{558F642B-23B4-4D61-9E95-14C3A77AB8E3}" dt="2023-08-27T11:11:13.749" v="582" actId="20577"/>
          <ac:spMkLst>
            <pc:docMk/>
            <pc:sldMk cId="3285611462" sldId="280"/>
            <ac:spMk id="2" creationId="{7438344B-E019-4C21-B9E0-F6453AE33351}"/>
          </ac:spMkLst>
        </pc:spChg>
        <pc:spChg chg="mod">
          <ac:chgData name="Florentios Economou" userId="04e0d54a49535943" providerId="LiveId" clId="{558F642B-23B4-4D61-9E95-14C3A77AB8E3}" dt="2023-08-27T11:12:00.130" v="594" actId="6549"/>
          <ac:spMkLst>
            <pc:docMk/>
            <pc:sldMk cId="3285611462" sldId="280"/>
            <ac:spMk id="3" creationId="{1828D224-361F-413A-BA40-D5426CEFD526}"/>
          </ac:spMkLst>
        </pc:spChg>
      </pc:sldChg>
      <pc:sldChg chg="addSp delSp modSp mod">
        <pc:chgData name="Florentios Economou" userId="04e0d54a49535943" providerId="LiveId" clId="{558F642B-23B4-4D61-9E95-14C3A77AB8E3}" dt="2023-08-27T12:53:01.932" v="2922" actId="20577"/>
        <pc:sldMkLst>
          <pc:docMk/>
          <pc:sldMk cId="2398450623" sldId="281"/>
        </pc:sldMkLst>
        <pc:spChg chg="mod">
          <ac:chgData name="Florentios Economou" userId="04e0d54a49535943" providerId="LiveId" clId="{558F642B-23B4-4D61-9E95-14C3A77AB8E3}" dt="2023-08-27T11:47:21.265" v="1492" actId="20577"/>
          <ac:spMkLst>
            <pc:docMk/>
            <pc:sldMk cId="2398450623" sldId="281"/>
            <ac:spMk id="2" creationId="{00000000-0000-0000-0000-000000000000}"/>
          </ac:spMkLst>
        </pc:spChg>
        <pc:spChg chg="add del mod">
          <ac:chgData name="Florentios Economou" userId="04e0d54a49535943" providerId="LiveId" clId="{558F642B-23B4-4D61-9E95-14C3A77AB8E3}" dt="2023-08-27T11:47:00.498" v="1457" actId="3680"/>
          <ac:spMkLst>
            <pc:docMk/>
            <pc:sldMk cId="2398450623" sldId="281"/>
            <ac:spMk id="3" creationId="{00000000-0000-0000-0000-000000000000}"/>
          </ac:spMkLst>
        </pc:spChg>
        <pc:graphicFrameChg chg="add del mod ord modGraphic">
          <ac:chgData name="Florentios Economou" userId="04e0d54a49535943" providerId="LiveId" clId="{558F642B-23B4-4D61-9E95-14C3A77AB8E3}" dt="2023-08-27T11:46:56.442" v="1456" actId="3680"/>
          <ac:graphicFrameMkLst>
            <pc:docMk/>
            <pc:sldMk cId="2398450623" sldId="281"/>
            <ac:graphicFrameMk id="4" creationId="{CAD78181-F138-491B-BE24-C8FDFC1AD0B8}"/>
          </ac:graphicFrameMkLst>
        </pc:graphicFrameChg>
        <pc:graphicFrameChg chg="add mod ord modGraphic">
          <ac:chgData name="Florentios Economou" userId="04e0d54a49535943" providerId="LiveId" clId="{558F642B-23B4-4D61-9E95-14C3A77AB8E3}" dt="2023-08-27T12:53:01.932" v="2922" actId="20577"/>
          <ac:graphicFrameMkLst>
            <pc:docMk/>
            <pc:sldMk cId="2398450623" sldId="281"/>
            <ac:graphicFrameMk id="5" creationId="{4451C4C8-3B84-4FC2-8225-A3CD5EEFB9F0}"/>
          </ac:graphicFrameMkLst>
        </pc:graphicFrameChg>
      </pc:sldChg>
      <pc:sldChg chg="addSp delSp modSp mod">
        <pc:chgData name="Florentios Economou" userId="04e0d54a49535943" providerId="LiveId" clId="{558F642B-23B4-4D61-9E95-14C3A77AB8E3}" dt="2023-08-27T11:39:53.290" v="1392" actId="20577"/>
        <pc:sldMkLst>
          <pc:docMk/>
          <pc:sldMk cId="3658041504" sldId="282"/>
        </pc:sldMkLst>
        <pc:spChg chg="mod">
          <ac:chgData name="Florentios Economou" userId="04e0d54a49535943" providerId="LiveId" clId="{558F642B-23B4-4D61-9E95-14C3A77AB8E3}" dt="2023-08-27T11:36:26.839" v="1244" actId="20577"/>
          <ac:spMkLst>
            <pc:docMk/>
            <pc:sldMk cId="3658041504" sldId="282"/>
            <ac:spMk id="2" creationId="{FC05C84D-8C79-4D25-B0E7-C83395B7A08B}"/>
          </ac:spMkLst>
        </pc:spChg>
        <pc:spChg chg="add del">
          <ac:chgData name="Florentios Economou" userId="04e0d54a49535943" providerId="LiveId" clId="{558F642B-23B4-4D61-9E95-14C3A77AB8E3}" dt="2023-08-27T11:36:02.923" v="1199"/>
          <ac:spMkLst>
            <pc:docMk/>
            <pc:sldMk cId="3658041504" sldId="282"/>
            <ac:spMk id="3" creationId="{A5EF5F4F-5019-49BE-89C9-19E03A96C112}"/>
          </ac:spMkLst>
        </pc:spChg>
        <pc:graphicFrameChg chg="mod modGraphic">
          <ac:chgData name="Florentios Economou" userId="04e0d54a49535943" providerId="LiveId" clId="{558F642B-23B4-4D61-9E95-14C3A77AB8E3}" dt="2023-08-27T11:39:53.290" v="1392" actId="20577"/>
          <ac:graphicFrameMkLst>
            <pc:docMk/>
            <pc:sldMk cId="3658041504" sldId="282"/>
            <ac:graphicFrameMk id="6" creationId="{06CD5521-5A41-4299-B946-1F00EB9629CE}"/>
          </ac:graphicFrameMkLst>
        </pc:graphicFrameChg>
      </pc:sldChg>
      <pc:sldChg chg="modSp del mod">
        <pc:chgData name="Florentios Economou" userId="04e0d54a49535943" providerId="LiveId" clId="{558F642B-23B4-4D61-9E95-14C3A77AB8E3}" dt="2023-08-27T14:11:14.375" v="3854" actId="47"/>
        <pc:sldMkLst>
          <pc:docMk/>
          <pc:sldMk cId="1631415553" sldId="283"/>
        </pc:sldMkLst>
        <pc:spChg chg="mod">
          <ac:chgData name="Florentios Economou" userId="04e0d54a49535943" providerId="LiveId" clId="{558F642B-23B4-4D61-9E95-14C3A77AB8E3}" dt="2023-08-27T13:56:07.426" v="3509" actId="20577"/>
          <ac:spMkLst>
            <pc:docMk/>
            <pc:sldMk cId="1631415553" sldId="283"/>
            <ac:spMk id="2" creationId="{00000000-0000-0000-0000-000000000000}"/>
          </ac:spMkLst>
        </pc:spChg>
        <pc:spChg chg="mod">
          <ac:chgData name="Florentios Economou" userId="04e0d54a49535943" providerId="LiveId" clId="{558F642B-23B4-4D61-9E95-14C3A77AB8E3}" dt="2023-08-27T13:59:09.384" v="3769" actId="20577"/>
          <ac:spMkLst>
            <pc:docMk/>
            <pc:sldMk cId="1631415553" sldId="283"/>
            <ac:spMk id="3" creationId="{00000000-0000-0000-0000-000000000000}"/>
          </ac:spMkLst>
        </pc:spChg>
      </pc:sldChg>
      <pc:sldChg chg="modSp add mod delCm">
        <pc:chgData name="Florentios Economou" userId="04e0d54a49535943" providerId="LiveId" clId="{558F642B-23B4-4D61-9E95-14C3A77AB8E3}" dt="2023-08-27T13:01:40.726" v="2930" actId="403"/>
        <pc:sldMkLst>
          <pc:docMk/>
          <pc:sldMk cId="4225610483" sldId="284"/>
        </pc:sldMkLst>
        <pc:spChg chg="mod">
          <ac:chgData name="Florentios Economou" userId="04e0d54a49535943" providerId="LiveId" clId="{558F642B-23B4-4D61-9E95-14C3A77AB8E3}" dt="2023-08-27T13:01:40.726" v="2930" actId="403"/>
          <ac:spMkLst>
            <pc:docMk/>
            <pc:sldMk cId="4225610483" sldId="284"/>
            <ac:spMk id="2" creationId="{165C5BAE-D7CA-4ECD-B3B0-DB8EFFEC766A}"/>
          </ac:spMkLst>
        </pc:spChg>
        <pc:spChg chg="mod">
          <ac:chgData name="Florentios Economou" userId="04e0d54a49535943" providerId="LiveId" clId="{558F642B-23B4-4D61-9E95-14C3A77AB8E3}" dt="2023-08-27T11:01:02.211" v="305" actId="115"/>
          <ac:spMkLst>
            <pc:docMk/>
            <pc:sldMk cId="4225610483" sldId="284"/>
            <ac:spMk id="3" creationId="{B4DB7F4A-DACB-48D1-8EB9-042F2CBF1398}"/>
          </ac:spMkLst>
        </pc:spChg>
      </pc:sldChg>
      <pc:sldChg chg="addSp delSp modSp add mod">
        <pc:chgData name="Florentios Economou" userId="04e0d54a49535943" providerId="LiveId" clId="{558F642B-23B4-4D61-9E95-14C3A77AB8E3}" dt="2023-08-27T11:14:33.448" v="640" actId="27636"/>
        <pc:sldMkLst>
          <pc:docMk/>
          <pc:sldMk cId="2990762960" sldId="285"/>
        </pc:sldMkLst>
        <pc:spChg chg="add del mod">
          <ac:chgData name="Florentios Economou" userId="04e0d54a49535943" providerId="LiveId" clId="{558F642B-23B4-4D61-9E95-14C3A77AB8E3}" dt="2023-08-27T11:12:25.973" v="602" actId="20577"/>
          <ac:spMkLst>
            <pc:docMk/>
            <pc:sldMk cId="2990762960" sldId="285"/>
            <ac:spMk id="2" creationId="{BD3C2D5E-C7C5-4A00-A810-163A98BB20DE}"/>
          </ac:spMkLst>
        </pc:spChg>
        <pc:spChg chg="mod">
          <ac:chgData name="Florentios Economou" userId="04e0d54a49535943" providerId="LiveId" clId="{558F642B-23B4-4D61-9E95-14C3A77AB8E3}" dt="2023-08-27T11:14:33.448" v="640" actId="27636"/>
          <ac:spMkLst>
            <pc:docMk/>
            <pc:sldMk cId="2990762960" sldId="285"/>
            <ac:spMk id="3" creationId="{402A38B5-4F68-4CB5-928D-4FF03A2786D9}"/>
          </ac:spMkLst>
        </pc:spChg>
        <pc:spChg chg="add del">
          <ac:chgData name="Florentios Economou" userId="04e0d54a49535943" providerId="LiveId" clId="{558F642B-23B4-4D61-9E95-14C3A77AB8E3}" dt="2023-08-27T11:12:16.395" v="596"/>
          <ac:spMkLst>
            <pc:docMk/>
            <pc:sldMk cId="2990762960" sldId="285"/>
            <ac:spMk id="4" creationId="{C7E5ADC1-E1A8-4AA9-A60B-64A79A0C725C}"/>
          </ac:spMkLst>
        </pc:spChg>
        <pc:spChg chg="add del mod">
          <ac:chgData name="Florentios Economou" userId="04e0d54a49535943" providerId="LiveId" clId="{558F642B-23B4-4D61-9E95-14C3A77AB8E3}" dt="2023-08-27T11:12:21.731" v="599"/>
          <ac:spMkLst>
            <pc:docMk/>
            <pc:sldMk cId="2990762960" sldId="285"/>
            <ac:spMk id="5" creationId="{26D2CAE4-3E63-4615-9595-506A34330C30}"/>
          </ac:spMkLst>
        </pc:spChg>
        <pc:spChg chg="add del">
          <ac:chgData name="Florentios Economou" userId="04e0d54a49535943" providerId="LiveId" clId="{558F642B-23B4-4D61-9E95-14C3A77AB8E3}" dt="2023-08-27T11:12:44.983" v="604"/>
          <ac:spMkLst>
            <pc:docMk/>
            <pc:sldMk cId="2990762960" sldId="285"/>
            <ac:spMk id="6" creationId="{08CB0E5B-7731-48AE-93F8-2B3A301D01AB}"/>
          </ac:spMkLst>
        </pc:spChg>
      </pc:sldChg>
      <pc:sldChg chg="addSp delSp modSp add mod">
        <pc:chgData name="Florentios Economou" userId="04e0d54a49535943" providerId="LiveId" clId="{558F642B-23B4-4D61-9E95-14C3A77AB8E3}" dt="2023-08-27T11:35:44.316" v="1197" actId="20577"/>
        <pc:sldMkLst>
          <pc:docMk/>
          <pc:sldMk cId="2480902038" sldId="286"/>
        </pc:sldMkLst>
        <pc:spChg chg="mod">
          <ac:chgData name="Florentios Economou" userId="04e0d54a49535943" providerId="LiveId" clId="{558F642B-23B4-4D61-9E95-14C3A77AB8E3}" dt="2023-08-27T11:15:07.262" v="655" actId="20577"/>
          <ac:spMkLst>
            <pc:docMk/>
            <pc:sldMk cId="2480902038" sldId="286"/>
            <ac:spMk id="2" creationId="{9E6DBB6D-6383-4B39-B0BB-38F7919DD3D4}"/>
          </ac:spMkLst>
        </pc:spChg>
        <pc:spChg chg="add del">
          <ac:chgData name="Florentios Economou" userId="04e0d54a49535943" providerId="LiveId" clId="{558F642B-23B4-4D61-9E95-14C3A77AB8E3}" dt="2023-08-27T11:14:55.972" v="642"/>
          <ac:spMkLst>
            <pc:docMk/>
            <pc:sldMk cId="2480902038" sldId="286"/>
            <ac:spMk id="3" creationId="{A88FCEC6-E266-44CC-A9F2-A085D9E3007D}"/>
          </ac:spMkLst>
        </pc:spChg>
        <pc:graphicFrameChg chg="mod modGraphic">
          <ac:chgData name="Florentios Economou" userId="04e0d54a49535943" providerId="LiveId" clId="{558F642B-23B4-4D61-9E95-14C3A77AB8E3}" dt="2023-08-27T11:35:44.316" v="1197" actId="20577"/>
          <ac:graphicFrameMkLst>
            <pc:docMk/>
            <pc:sldMk cId="2480902038" sldId="286"/>
            <ac:graphicFrameMk id="4" creationId="{C986550C-0F16-46AB-90A7-41D1A364665E}"/>
          </ac:graphicFrameMkLst>
        </pc:graphicFrameChg>
      </pc:sldChg>
      <pc:sldChg chg="modSp add del mod delCm">
        <pc:chgData name="Florentios Economou" userId="04e0d54a49535943" providerId="LiveId" clId="{558F642B-23B4-4D61-9E95-14C3A77AB8E3}" dt="2023-08-27T12:15:42.441" v="2022" actId="1592"/>
        <pc:sldMkLst>
          <pc:docMk/>
          <pc:sldMk cId="89705916" sldId="287"/>
        </pc:sldMkLst>
        <pc:spChg chg="mod">
          <ac:chgData name="Florentios Economou" userId="04e0d54a49535943" providerId="LiveId" clId="{558F642B-23B4-4D61-9E95-14C3A77AB8E3}" dt="2023-08-27T12:15:29.275" v="2020" actId="27636"/>
          <ac:spMkLst>
            <pc:docMk/>
            <pc:sldMk cId="89705916" sldId="287"/>
            <ac:spMk id="3" creationId="{6F1F6218-6B21-490B-8FF6-D5005593A955}"/>
          </ac:spMkLst>
        </pc:spChg>
      </pc:sldChg>
      <pc:sldChg chg="addSp delSp modSp new mod ord">
        <pc:chgData name="Florentios Economou" userId="04e0d54a49535943" providerId="LiveId" clId="{558F642B-23B4-4D61-9E95-14C3A77AB8E3}" dt="2023-08-27T13:14:28.785" v="2950" actId="27918"/>
        <pc:sldMkLst>
          <pc:docMk/>
          <pc:sldMk cId="3344792747" sldId="288"/>
        </pc:sldMkLst>
        <pc:spChg chg="mod">
          <ac:chgData name="Florentios Economou" userId="04e0d54a49535943" providerId="LiveId" clId="{558F642B-23B4-4D61-9E95-14C3A77AB8E3}" dt="2023-08-27T12:43:13.627" v="2472" actId="20577"/>
          <ac:spMkLst>
            <pc:docMk/>
            <pc:sldMk cId="3344792747" sldId="288"/>
            <ac:spMk id="2" creationId="{E5DD7A21-9985-42C7-AB7F-6B464236CCAF}"/>
          </ac:spMkLst>
        </pc:spChg>
        <pc:spChg chg="del mod">
          <ac:chgData name="Florentios Economou" userId="04e0d54a49535943" providerId="LiveId" clId="{558F642B-23B4-4D61-9E95-14C3A77AB8E3}" dt="2023-08-27T12:40:02.988" v="2416" actId="1957"/>
          <ac:spMkLst>
            <pc:docMk/>
            <pc:sldMk cId="3344792747" sldId="288"/>
            <ac:spMk id="3" creationId="{CDD707CC-CC0E-4BE4-BD59-AE4A5EB81C5C}"/>
          </ac:spMkLst>
        </pc:spChg>
        <pc:spChg chg="add mod">
          <ac:chgData name="Florentios Economou" userId="04e0d54a49535943" providerId="LiveId" clId="{558F642B-23B4-4D61-9E95-14C3A77AB8E3}" dt="2023-08-27T12:44:00.643" v="2489" actId="20577"/>
          <ac:spMkLst>
            <pc:docMk/>
            <pc:sldMk cId="3344792747" sldId="288"/>
            <ac:spMk id="7" creationId="{F69AC7F1-0ADF-4717-B45F-B6E2D29F75D1}"/>
          </ac:spMkLst>
        </pc:spChg>
        <pc:graphicFrameChg chg="add mod">
          <ac:chgData name="Florentios Economou" userId="04e0d54a49535943" providerId="LiveId" clId="{558F642B-23B4-4D61-9E95-14C3A77AB8E3}" dt="2023-08-27T12:44:05.269" v="2490" actId="1076"/>
          <ac:graphicFrameMkLst>
            <pc:docMk/>
            <pc:sldMk cId="3344792747" sldId="288"/>
            <ac:graphicFrameMk id="6" creationId="{C2F484F0-655B-4800-82DB-125BCA3FD0FD}"/>
          </ac:graphicFrameMkLst>
        </pc:graphicFrameChg>
      </pc:sldChg>
      <pc:sldChg chg="addSp delSp modSp new mod">
        <pc:chgData name="Florentios Economou" userId="04e0d54a49535943" providerId="LiveId" clId="{558F642B-23B4-4D61-9E95-14C3A77AB8E3}" dt="2023-08-27T13:52:16.155" v="3468" actId="20577"/>
        <pc:sldMkLst>
          <pc:docMk/>
          <pc:sldMk cId="2092113925" sldId="289"/>
        </pc:sldMkLst>
        <pc:spChg chg="mod">
          <ac:chgData name="Florentios Economou" userId="04e0d54a49535943" providerId="LiveId" clId="{558F642B-23B4-4D61-9E95-14C3A77AB8E3}" dt="2023-08-27T13:48:03.558" v="3327" actId="404"/>
          <ac:spMkLst>
            <pc:docMk/>
            <pc:sldMk cId="2092113925" sldId="289"/>
            <ac:spMk id="2" creationId="{11A5A4E8-D75E-4B97-8055-5B69478D156E}"/>
          </ac:spMkLst>
        </pc:spChg>
        <pc:spChg chg="mod">
          <ac:chgData name="Florentios Economou" userId="04e0d54a49535943" providerId="LiveId" clId="{558F642B-23B4-4D61-9E95-14C3A77AB8E3}" dt="2023-08-27T13:48:39.060" v="3337" actId="14100"/>
          <ac:spMkLst>
            <pc:docMk/>
            <pc:sldMk cId="2092113925" sldId="289"/>
            <ac:spMk id="3" creationId="{2BC329BC-C146-495D-8297-6111ACC20A8E}"/>
          </ac:spMkLst>
        </pc:spChg>
        <pc:spChg chg="add del">
          <ac:chgData name="Florentios Economou" userId="04e0d54a49535943" providerId="LiveId" clId="{558F642B-23B4-4D61-9E95-14C3A77AB8E3}" dt="2023-08-27T13:47:59.027" v="3323"/>
          <ac:spMkLst>
            <pc:docMk/>
            <pc:sldMk cId="2092113925" sldId="289"/>
            <ac:spMk id="6" creationId="{9E5033C8-EEFF-4178-8DEA-DBA8EA7C882A}"/>
          </ac:spMkLst>
        </pc:spChg>
        <pc:graphicFrameChg chg="add del mod modGraphic">
          <ac:chgData name="Florentios Economou" userId="04e0d54a49535943" providerId="LiveId" clId="{558F642B-23B4-4D61-9E95-14C3A77AB8E3}" dt="2023-08-27T13:47:14.478" v="3314" actId="478"/>
          <ac:graphicFrameMkLst>
            <pc:docMk/>
            <pc:sldMk cId="2092113925" sldId="289"/>
            <ac:graphicFrameMk id="4" creationId="{0924ABF2-10C5-4FB6-92CE-709B7D615B49}"/>
          </ac:graphicFrameMkLst>
        </pc:graphicFrameChg>
        <pc:graphicFrameChg chg="add mod">
          <ac:chgData name="Florentios Economou" userId="04e0d54a49535943" providerId="LiveId" clId="{558F642B-23B4-4D61-9E95-14C3A77AB8E3}" dt="2023-08-27T13:52:16.155" v="3468" actId="20577"/>
          <ac:graphicFrameMkLst>
            <pc:docMk/>
            <pc:sldMk cId="2092113925" sldId="289"/>
            <ac:graphicFrameMk id="5" creationId="{414D6156-9DF3-495D-90CC-76229B7DA60F}"/>
          </ac:graphicFrameMkLst>
        </pc:graphicFrameChg>
      </pc:sldChg>
      <pc:sldChg chg="addSp modSp new del">
        <pc:chgData name="Florentios Economou" userId="04e0d54a49535943" providerId="LiveId" clId="{558F642B-23B4-4D61-9E95-14C3A77AB8E3}" dt="2023-08-27T13:52:21.061" v="3469" actId="47"/>
        <pc:sldMkLst>
          <pc:docMk/>
          <pc:sldMk cId="2719122720" sldId="290"/>
        </pc:sldMkLst>
        <pc:graphicFrameChg chg="add mod">
          <ac:chgData name="Florentios Economou" userId="04e0d54a49535943" providerId="LiveId" clId="{558F642B-23B4-4D61-9E95-14C3A77AB8E3}" dt="2023-08-27T13:44:40.014" v="3313" actId="20577"/>
          <ac:graphicFrameMkLst>
            <pc:docMk/>
            <pc:sldMk cId="2719122720" sldId="290"/>
            <ac:graphicFrameMk id="2" creationId="{F11D977F-B97D-481F-8E6C-5D009F844C74}"/>
          </ac:graphicFrameMkLst>
        </pc:graphicFrameChg>
      </pc:sldChg>
      <pc:sldChg chg="modSp new del mod">
        <pc:chgData name="Florentios Economou" userId="04e0d54a49535943" providerId="LiveId" clId="{558F642B-23B4-4D61-9E95-14C3A77AB8E3}" dt="2023-08-27T14:11:15.209" v="3855" actId="47"/>
        <pc:sldMkLst>
          <pc:docMk/>
          <pc:sldMk cId="3515886731" sldId="290"/>
        </pc:sldMkLst>
        <pc:spChg chg="mod">
          <ac:chgData name="Florentios Economou" userId="04e0d54a49535943" providerId="LiveId" clId="{558F642B-23B4-4D61-9E95-14C3A77AB8E3}" dt="2023-08-27T13:59:59.655" v="3853"/>
          <ac:spMkLst>
            <pc:docMk/>
            <pc:sldMk cId="3515886731" sldId="290"/>
            <ac:spMk id="2" creationId="{CD10A2BF-FC3A-485D-A7FD-C84C1DBE5CAA}"/>
          </ac:spMkLst>
        </pc:spChg>
        <pc:spChg chg="mod">
          <ac:chgData name="Florentios Economou" userId="04e0d54a49535943" providerId="LiveId" clId="{558F642B-23B4-4D61-9E95-14C3A77AB8E3}" dt="2023-08-27T13:59:54.079" v="3852" actId="20577"/>
          <ac:spMkLst>
            <pc:docMk/>
            <pc:sldMk cId="3515886731" sldId="290"/>
            <ac:spMk id="3" creationId="{90613271-2F07-4A89-BCEB-F5B8CAFFF5B8}"/>
          </ac:spMkLst>
        </pc:spChg>
      </pc:sldChg>
      <pc:sldChg chg="addSp delSp modSp add mod">
        <pc:chgData name="Florentios Economou" userId="04e0d54a49535943" providerId="LiveId" clId="{558F642B-23B4-4D61-9E95-14C3A77AB8E3}" dt="2023-08-27T14:15:45.991" v="4107" actId="20577"/>
        <pc:sldMkLst>
          <pc:docMk/>
          <pc:sldMk cId="1631415553" sldId="291"/>
        </pc:sldMkLst>
        <pc:spChg chg="mod">
          <ac:chgData name="Florentios Economou" userId="04e0d54a49535943" providerId="LiveId" clId="{558F642B-23B4-4D61-9E95-14C3A77AB8E3}" dt="2023-08-27T14:11:46.707" v="3860"/>
          <ac:spMkLst>
            <pc:docMk/>
            <pc:sldMk cId="1631415553" sldId="291"/>
            <ac:spMk id="2" creationId="{00000000-0000-0000-0000-000000000000}"/>
          </ac:spMkLst>
        </pc:spChg>
        <pc:spChg chg="mod">
          <ac:chgData name="Florentios Economou" userId="04e0d54a49535943" providerId="LiveId" clId="{558F642B-23B4-4D61-9E95-14C3A77AB8E3}" dt="2023-08-27T14:15:45.991" v="4107" actId="20577"/>
          <ac:spMkLst>
            <pc:docMk/>
            <pc:sldMk cId="1631415553" sldId="291"/>
            <ac:spMk id="3" creationId="{00000000-0000-0000-0000-000000000000}"/>
          </ac:spMkLst>
        </pc:spChg>
        <pc:spChg chg="add del">
          <ac:chgData name="Florentios Economou" userId="04e0d54a49535943" providerId="LiveId" clId="{558F642B-23B4-4D61-9E95-14C3A77AB8E3}" dt="2023-08-27T14:11:44.225" v="3858"/>
          <ac:spMkLst>
            <pc:docMk/>
            <pc:sldMk cId="1631415553" sldId="291"/>
            <ac:spMk id="4" creationId="{F1C42329-D816-4CBA-8EB1-70555555BE83}"/>
          </ac:spMkLst>
        </pc:spChg>
        <pc:spChg chg="add del">
          <ac:chgData name="Florentios Economou" userId="04e0d54a49535943" providerId="LiveId" clId="{558F642B-23B4-4D61-9E95-14C3A77AB8E3}" dt="2023-08-27T14:12:10.125" v="3865"/>
          <ac:spMkLst>
            <pc:docMk/>
            <pc:sldMk cId="1631415553" sldId="291"/>
            <ac:spMk id="5" creationId="{FA2335D0-A41E-46C0-92E6-A46C56C629D6}"/>
          </ac:spMkLst>
        </pc:spChg>
        <pc:spChg chg="add del">
          <ac:chgData name="Florentios Economou" userId="04e0d54a49535943" providerId="LiveId" clId="{558F642B-23B4-4D61-9E95-14C3A77AB8E3}" dt="2023-08-27T14:15:00.256" v="4053"/>
          <ac:spMkLst>
            <pc:docMk/>
            <pc:sldMk cId="1631415553" sldId="291"/>
            <ac:spMk id="6" creationId="{61F3BE18-3B9E-4803-A63C-04D9E01EAC09}"/>
          </ac:spMkLst>
        </pc:spChg>
      </pc:sldChg>
      <pc:sldChg chg="addSp delSp modSp add mod">
        <pc:chgData name="Florentios Economou" userId="04e0d54a49535943" providerId="LiveId" clId="{558F642B-23B4-4D61-9E95-14C3A77AB8E3}" dt="2023-08-27T14:20:39.445" v="4482" actId="113"/>
        <pc:sldMkLst>
          <pc:docMk/>
          <pc:sldMk cId="3515886731" sldId="292"/>
        </pc:sldMkLst>
        <pc:spChg chg="mod">
          <ac:chgData name="Florentios Economou" userId="04e0d54a49535943" providerId="LiveId" clId="{558F642B-23B4-4D61-9E95-14C3A77AB8E3}" dt="2023-08-27T14:11:51.675" v="3862"/>
          <ac:spMkLst>
            <pc:docMk/>
            <pc:sldMk cId="3515886731" sldId="292"/>
            <ac:spMk id="2" creationId="{CD10A2BF-FC3A-485D-A7FD-C84C1DBE5CAA}"/>
          </ac:spMkLst>
        </pc:spChg>
        <pc:spChg chg="mod">
          <ac:chgData name="Florentios Economou" userId="04e0d54a49535943" providerId="LiveId" clId="{558F642B-23B4-4D61-9E95-14C3A77AB8E3}" dt="2023-08-27T14:20:39.445" v="4482" actId="113"/>
          <ac:spMkLst>
            <pc:docMk/>
            <pc:sldMk cId="3515886731" sldId="292"/>
            <ac:spMk id="3" creationId="{90613271-2F07-4A89-BCEB-F5B8CAFFF5B8}"/>
          </ac:spMkLst>
        </pc:spChg>
        <pc:spChg chg="add del">
          <ac:chgData name="Florentios Economou" userId="04e0d54a49535943" providerId="LiveId" clId="{558F642B-23B4-4D61-9E95-14C3A77AB8E3}" dt="2023-08-27T14:16:05.233" v="4109"/>
          <ac:spMkLst>
            <pc:docMk/>
            <pc:sldMk cId="3515886731" sldId="292"/>
            <ac:spMk id="4" creationId="{2F2BB58E-661F-4700-93EC-107EB482F32D}"/>
          </ac:spMkLst>
        </pc:spChg>
      </pc:sldChg>
    </pc:docChg>
  </pc:docChgLst>
  <pc:docChgLst>
    <pc:chgData name="Florentios Economou" userId="04e0d54a49535943" providerId="LiveId" clId="{AEFA0F3A-286A-4D44-8509-8323A3630E9D}"/>
    <pc:docChg chg="undo custSel addSld modSld sldOrd">
      <pc:chgData name="Florentios Economou" userId="04e0d54a49535943" providerId="LiveId" clId="{AEFA0F3A-286A-4D44-8509-8323A3630E9D}" dt="2023-08-17T20:35:35.311" v="1276" actId="404"/>
      <pc:docMkLst>
        <pc:docMk/>
      </pc:docMkLst>
      <pc:sldChg chg="modSp mod">
        <pc:chgData name="Florentios Economou" userId="04e0d54a49535943" providerId="LiveId" clId="{AEFA0F3A-286A-4D44-8509-8323A3630E9D}" dt="2023-07-29T16:59:21.081" v="32" actId="20577"/>
        <pc:sldMkLst>
          <pc:docMk/>
          <pc:sldMk cId="436235816" sldId="256"/>
        </pc:sldMkLst>
        <pc:spChg chg="mod">
          <ac:chgData name="Florentios Economou" userId="04e0d54a49535943" providerId="LiveId" clId="{AEFA0F3A-286A-4D44-8509-8323A3630E9D}" dt="2023-07-29T16:59:21.081" v="32" actId="20577"/>
          <ac:spMkLst>
            <pc:docMk/>
            <pc:sldMk cId="436235816" sldId="256"/>
            <ac:spMk id="12" creationId="{28086B80-77B2-0841-877D-3518C0014567}"/>
          </ac:spMkLst>
        </pc:spChg>
      </pc:sldChg>
      <pc:sldChg chg="modSp mod">
        <pc:chgData name="Florentios Economou" userId="04e0d54a49535943" providerId="LiveId" clId="{AEFA0F3A-286A-4D44-8509-8323A3630E9D}" dt="2023-07-31T17:56:10.640" v="50" actId="404"/>
        <pc:sldMkLst>
          <pc:docMk/>
          <pc:sldMk cId="17060558" sldId="258"/>
        </pc:sldMkLst>
        <pc:spChg chg="mod">
          <ac:chgData name="Florentios Economou" userId="04e0d54a49535943" providerId="LiveId" clId="{AEFA0F3A-286A-4D44-8509-8323A3630E9D}" dt="2023-07-31T17:56:10.640" v="50" actId="404"/>
          <ac:spMkLst>
            <pc:docMk/>
            <pc:sldMk cId="17060558" sldId="258"/>
            <ac:spMk id="2" creationId="{43A830FF-1961-A034-ABB2-03AFD1C74084}"/>
          </ac:spMkLst>
        </pc:spChg>
      </pc:sldChg>
      <pc:sldChg chg="modSp mod">
        <pc:chgData name="Florentios Economou" userId="04e0d54a49535943" providerId="LiveId" clId="{AEFA0F3A-286A-4D44-8509-8323A3630E9D}" dt="2023-07-31T18:55:43.160" v="1068" actId="313"/>
        <pc:sldMkLst>
          <pc:docMk/>
          <pc:sldMk cId="939914858" sldId="261"/>
        </pc:sldMkLst>
        <pc:spChg chg="mod">
          <ac:chgData name="Florentios Economou" userId="04e0d54a49535943" providerId="LiveId" clId="{AEFA0F3A-286A-4D44-8509-8323A3630E9D}" dt="2023-07-31T18:52:17.827" v="858"/>
          <ac:spMkLst>
            <pc:docMk/>
            <pc:sldMk cId="939914858" sldId="261"/>
            <ac:spMk id="2" creationId="{266C748B-B327-84D5-3B83-E127D98CFA03}"/>
          </ac:spMkLst>
        </pc:spChg>
        <pc:spChg chg="mod">
          <ac:chgData name="Florentios Economou" userId="04e0d54a49535943" providerId="LiveId" clId="{AEFA0F3A-286A-4D44-8509-8323A3630E9D}" dt="2023-07-31T18:55:43.160" v="1068" actId="313"/>
          <ac:spMkLst>
            <pc:docMk/>
            <pc:sldMk cId="939914858" sldId="261"/>
            <ac:spMk id="3" creationId="{E578F5D8-B833-D9F3-51FE-27840A0ACE6C}"/>
          </ac:spMkLst>
        </pc:spChg>
      </pc:sldChg>
      <pc:sldChg chg="modSp mod">
        <pc:chgData name="Florentios Economou" userId="04e0d54a49535943" providerId="LiveId" clId="{AEFA0F3A-286A-4D44-8509-8323A3630E9D}" dt="2023-07-31T18:09:33.176" v="118" actId="27636"/>
        <pc:sldMkLst>
          <pc:docMk/>
          <pc:sldMk cId="3929585283" sldId="262"/>
        </pc:sldMkLst>
        <pc:spChg chg="mod">
          <ac:chgData name="Florentios Economou" userId="04e0d54a49535943" providerId="LiveId" clId="{AEFA0F3A-286A-4D44-8509-8323A3630E9D}" dt="2023-07-31T18:00:30.574" v="88" actId="404"/>
          <ac:spMkLst>
            <pc:docMk/>
            <pc:sldMk cId="3929585283" sldId="262"/>
            <ac:spMk id="2" creationId="{2C95DCA9-CA61-4D6E-B09E-B77A925BD895}"/>
          </ac:spMkLst>
        </pc:spChg>
        <pc:spChg chg="mod">
          <ac:chgData name="Florentios Economou" userId="04e0d54a49535943" providerId="LiveId" clId="{AEFA0F3A-286A-4D44-8509-8323A3630E9D}" dt="2023-07-31T18:09:33.176" v="118" actId="27636"/>
          <ac:spMkLst>
            <pc:docMk/>
            <pc:sldMk cId="3929585283" sldId="262"/>
            <ac:spMk id="3" creationId="{A0E83EEA-E65F-4C21-8DDC-A59DAFC12FA5}"/>
          </ac:spMkLst>
        </pc:spChg>
      </pc:sldChg>
      <pc:sldChg chg="modSp mod">
        <pc:chgData name="Florentios Economou" userId="04e0d54a49535943" providerId="LiveId" clId="{AEFA0F3A-286A-4D44-8509-8323A3630E9D}" dt="2023-07-31T18:17:02.565" v="320" actId="20577"/>
        <pc:sldMkLst>
          <pc:docMk/>
          <pc:sldMk cId="1542676694" sldId="263"/>
        </pc:sldMkLst>
        <pc:spChg chg="mod">
          <ac:chgData name="Florentios Economou" userId="04e0d54a49535943" providerId="LiveId" clId="{AEFA0F3A-286A-4D44-8509-8323A3630E9D}" dt="2023-07-31T18:11:32.343" v="150" actId="20577"/>
          <ac:spMkLst>
            <pc:docMk/>
            <pc:sldMk cId="1542676694" sldId="263"/>
            <ac:spMk id="2" creationId="{165C5BAE-D7CA-4ECD-B3B0-DB8EFFEC766A}"/>
          </ac:spMkLst>
        </pc:spChg>
        <pc:spChg chg="mod">
          <ac:chgData name="Florentios Economou" userId="04e0d54a49535943" providerId="LiveId" clId="{AEFA0F3A-286A-4D44-8509-8323A3630E9D}" dt="2023-07-31T18:17:02.565" v="320" actId="20577"/>
          <ac:spMkLst>
            <pc:docMk/>
            <pc:sldMk cId="1542676694" sldId="263"/>
            <ac:spMk id="3" creationId="{B4DB7F4A-DACB-48D1-8EB9-042F2CBF1398}"/>
          </ac:spMkLst>
        </pc:spChg>
      </pc:sldChg>
      <pc:sldChg chg="modSp mod">
        <pc:chgData name="Florentios Economou" userId="04e0d54a49535943" providerId="LiveId" clId="{AEFA0F3A-286A-4D44-8509-8323A3630E9D}" dt="2023-07-31T18:37:21.345" v="601" actId="20577"/>
        <pc:sldMkLst>
          <pc:docMk/>
          <pc:sldMk cId="937784833" sldId="264"/>
        </pc:sldMkLst>
        <pc:spChg chg="mod">
          <ac:chgData name="Florentios Economou" userId="04e0d54a49535943" providerId="LiveId" clId="{AEFA0F3A-286A-4D44-8509-8323A3630E9D}" dt="2023-07-31T18:34:12.248" v="471"/>
          <ac:spMkLst>
            <pc:docMk/>
            <pc:sldMk cId="937784833" sldId="264"/>
            <ac:spMk id="2" creationId="{E241895D-3351-446E-ACC2-F56705542A8D}"/>
          </ac:spMkLst>
        </pc:spChg>
        <pc:spChg chg="mod">
          <ac:chgData name="Florentios Economou" userId="04e0d54a49535943" providerId="LiveId" clId="{AEFA0F3A-286A-4D44-8509-8323A3630E9D}" dt="2023-07-31T18:37:21.345" v="601" actId="20577"/>
          <ac:spMkLst>
            <pc:docMk/>
            <pc:sldMk cId="937784833" sldId="264"/>
            <ac:spMk id="3" creationId="{F0CC2257-62AE-43B8-8CB5-0B395F1573B1}"/>
          </ac:spMkLst>
        </pc:spChg>
      </pc:sldChg>
      <pc:sldChg chg="modSp mod">
        <pc:chgData name="Florentios Economou" userId="04e0d54a49535943" providerId="LiveId" clId="{AEFA0F3A-286A-4D44-8509-8323A3630E9D}" dt="2023-07-31T18:42:23.080" v="632" actId="27636"/>
        <pc:sldMkLst>
          <pc:docMk/>
          <pc:sldMk cId="2441927012" sldId="265"/>
        </pc:sldMkLst>
        <pc:spChg chg="mod">
          <ac:chgData name="Florentios Economou" userId="04e0d54a49535943" providerId="LiveId" clId="{AEFA0F3A-286A-4D44-8509-8323A3630E9D}" dt="2023-07-31T18:40:32.885" v="603"/>
          <ac:spMkLst>
            <pc:docMk/>
            <pc:sldMk cId="2441927012" sldId="265"/>
            <ac:spMk id="2" creationId="{DCA94309-D9E1-4831-8C6F-6A4EC149B1B3}"/>
          </ac:spMkLst>
        </pc:spChg>
        <pc:spChg chg="mod">
          <ac:chgData name="Florentios Economou" userId="04e0d54a49535943" providerId="LiveId" clId="{AEFA0F3A-286A-4D44-8509-8323A3630E9D}" dt="2023-07-31T18:42:23.080" v="632" actId="27636"/>
          <ac:spMkLst>
            <pc:docMk/>
            <pc:sldMk cId="2441927012" sldId="265"/>
            <ac:spMk id="3" creationId="{08BCB3AC-9590-476A-9DDF-E65851F9D0D6}"/>
          </ac:spMkLst>
        </pc:spChg>
      </pc:sldChg>
      <pc:sldChg chg="modSp mod">
        <pc:chgData name="Florentios Economou" userId="04e0d54a49535943" providerId="LiveId" clId="{AEFA0F3A-286A-4D44-8509-8323A3630E9D}" dt="2023-07-31T18:45:41.112" v="693" actId="27636"/>
        <pc:sldMkLst>
          <pc:docMk/>
          <pc:sldMk cId="1903941076" sldId="266"/>
        </pc:sldMkLst>
        <pc:spChg chg="mod">
          <ac:chgData name="Florentios Economou" userId="04e0d54a49535943" providerId="LiveId" clId="{AEFA0F3A-286A-4D44-8509-8323A3630E9D}" dt="2023-07-31T18:44:26.863" v="668" actId="20577"/>
          <ac:spMkLst>
            <pc:docMk/>
            <pc:sldMk cId="1903941076" sldId="266"/>
            <ac:spMk id="2" creationId="{8D61726F-D558-4EB5-B19B-6B287D94DC59}"/>
          </ac:spMkLst>
        </pc:spChg>
        <pc:spChg chg="mod">
          <ac:chgData name="Florentios Economou" userId="04e0d54a49535943" providerId="LiveId" clId="{AEFA0F3A-286A-4D44-8509-8323A3630E9D}" dt="2023-07-31T18:45:41.112" v="693" actId="27636"/>
          <ac:spMkLst>
            <pc:docMk/>
            <pc:sldMk cId="1903941076" sldId="266"/>
            <ac:spMk id="3" creationId="{9F99073B-7F98-4EE2-9B5F-4B6821625429}"/>
          </ac:spMkLst>
        </pc:spChg>
      </pc:sldChg>
      <pc:sldChg chg="modSp mod">
        <pc:chgData name="Florentios Economou" userId="04e0d54a49535943" providerId="LiveId" clId="{AEFA0F3A-286A-4D44-8509-8323A3630E9D}" dt="2023-07-31T18:48:31.006" v="774" actId="20577"/>
        <pc:sldMkLst>
          <pc:docMk/>
          <pc:sldMk cId="1967609042" sldId="267"/>
        </pc:sldMkLst>
        <pc:spChg chg="mod">
          <ac:chgData name="Florentios Economou" userId="04e0d54a49535943" providerId="LiveId" clId="{AEFA0F3A-286A-4D44-8509-8323A3630E9D}" dt="2023-07-31T18:45:54.431" v="717" actId="20577"/>
          <ac:spMkLst>
            <pc:docMk/>
            <pc:sldMk cId="1967609042" sldId="267"/>
            <ac:spMk id="2" creationId="{29D8966A-D757-4118-811F-7F9DB6546EC3}"/>
          </ac:spMkLst>
        </pc:spChg>
        <pc:spChg chg="mod">
          <ac:chgData name="Florentios Economou" userId="04e0d54a49535943" providerId="LiveId" clId="{AEFA0F3A-286A-4D44-8509-8323A3630E9D}" dt="2023-07-31T18:48:31.006" v="774" actId="20577"/>
          <ac:spMkLst>
            <pc:docMk/>
            <pc:sldMk cId="1967609042" sldId="267"/>
            <ac:spMk id="3" creationId="{D714ACC6-071F-4559-955E-4430A9098979}"/>
          </ac:spMkLst>
        </pc:spChg>
      </pc:sldChg>
      <pc:sldChg chg="modSp mod">
        <pc:chgData name="Florentios Economou" userId="04e0d54a49535943" providerId="LiveId" clId="{AEFA0F3A-286A-4D44-8509-8323A3630E9D}" dt="2023-07-31T18:11:11.806" v="133" actId="20577"/>
        <pc:sldMkLst>
          <pc:docMk/>
          <pc:sldMk cId="1879504667" sldId="270"/>
        </pc:sldMkLst>
        <pc:spChg chg="mod">
          <ac:chgData name="Florentios Economou" userId="04e0d54a49535943" providerId="LiveId" clId="{AEFA0F3A-286A-4D44-8509-8323A3630E9D}" dt="2023-07-31T18:00:39.706" v="90" actId="404"/>
          <ac:spMkLst>
            <pc:docMk/>
            <pc:sldMk cId="1879504667" sldId="270"/>
            <ac:spMk id="2" creationId="{10B2C066-322E-422C-AC1B-FFAC50BD5ABE}"/>
          </ac:spMkLst>
        </pc:spChg>
        <pc:spChg chg="mod">
          <ac:chgData name="Florentios Economou" userId="04e0d54a49535943" providerId="LiveId" clId="{AEFA0F3A-286A-4D44-8509-8323A3630E9D}" dt="2023-07-31T18:11:11.806" v="133" actId="20577"/>
          <ac:spMkLst>
            <pc:docMk/>
            <pc:sldMk cId="1879504667" sldId="270"/>
            <ac:spMk id="3" creationId="{8DB0A602-7EE0-4A42-BE65-7734AA682D5B}"/>
          </ac:spMkLst>
        </pc:spChg>
      </pc:sldChg>
      <pc:sldChg chg="addSp delSp modSp mod">
        <pc:chgData name="Florentios Economou" userId="04e0d54a49535943" providerId="LiveId" clId="{AEFA0F3A-286A-4D44-8509-8323A3630E9D}" dt="2023-07-31T18:33:51.306" v="469" actId="20577"/>
        <pc:sldMkLst>
          <pc:docMk/>
          <pc:sldMk cId="4200716837" sldId="273"/>
        </pc:sldMkLst>
        <pc:spChg chg="mod">
          <ac:chgData name="Florentios Economou" userId="04e0d54a49535943" providerId="LiveId" clId="{AEFA0F3A-286A-4D44-8509-8323A3630E9D}" dt="2023-07-31T18:17:40.552" v="338" actId="6549"/>
          <ac:spMkLst>
            <pc:docMk/>
            <pc:sldMk cId="4200716837" sldId="273"/>
            <ac:spMk id="2" creationId="{AAC3534C-1A1A-4115-9F4C-3959783B30D5}"/>
          </ac:spMkLst>
        </pc:spChg>
        <pc:spChg chg="mod">
          <ac:chgData name="Florentios Economou" userId="04e0d54a49535943" providerId="LiveId" clId="{AEFA0F3A-286A-4D44-8509-8323A3630E9D}" dt="2023-07-31T18:33:51.306" v="469" actId="20577"/>
          <ac:spMkLst>
            <pc:docMk/>
            <pc:sldMk cId="4200716837" sldId="273"/>
            <ac:spMk id="3" creationId="{6F1F6218-6B21-490B-8FF6-D5005593A955}"/>
          </ac:spMkLst>
        </pc:spChg>
        <pc:spChg chg="add del">
          <ac:chgData name="Florentios Economou" userId="04e0d54a49535943" providerId="LiveId" clId="{AEFA0F3A-286A-4D44-8509-8323A3630E9D}" dt="2023-07-31T18:30:18.097" v="340"/>
          <ac:spMkLst>
            <pc:docMk/>
            <pc:sldMk cId="4200716837" sldId="273"/>
            <ac:spMk id="4" creationId="{2AD3F1ED-FB63-489D-B7D8-C5EF4FADCA0C}"/>
          </ac:spMkLst>
        </pc:spChg>
      </pc:sldChg>
      <pc:sldChg chg="modSp mod">
        <pc:chgData name="Florentios Economou" userId="04e0d54a49535943" providerId="LiveId" clId="{AEFA0F3A-286A-4D44-8509-8323A3630E9D}" dt="2023-07-31T18:00:07.564" v="84" actId="27636"/>
        <pc:sldMkLst>
          <pc:docMk/>
          <pc:sldMk cId="2607480608" sldId="274"/>
        </pc:sldMkLst>
        <pc:spChg chg="mod">
          <ac:chgData name="Florentios Economou" userId="04e0d54a49535943" providerId="LiveId" clId="{AEFA0F3A-286A-4D44-8509-8323A3630E9D}" dt="2023-07-31T17:56:15.462" v="52" actId="404"/>
          <ac:spMkLst>
            <pc:docMk/>
            <pc:sldMk cId="2607480608" sldId="274"/>
            <ac:spMk id="2" creationId="{280AA34A-D7A2-4FC1-8678-9720A728B550}"/>
          </ac:spMkLst>
        </pc:spChg>
        <pc:spChg chg="mod">
          <ac:chgData name="Florentios Economou" userId="04e0d54a49535943" providerId="LiveId" clId="{AEFA0F3A-286A-4D44-8509-8323A3630E9D}" dt="2023-07-31T18:00:07.564" v="84" actId="27636"/>
          <ac:spMkLst>
            <pc:docMk/>
            <pc:sldMk cId="2607480608" sldId="274"/>
            <ac:spMk id="3" creationId="{7BE764F0-0124-49FB-AA8A-4FD6F889D5A5}"/>
          </ac:spMkLst>
        </pc:spChg>
      </pc:sldChg>
      <pc:sldChg chg="modSp mod">
        <pc:chgData name="Florentios Economou" userId="04e0d54a49535943" providerId="LiveId" clId="{AEFA0F3A-286A-4D44-8509-8323A3630E9D}" dt="2023-07-31T18:50:26.258" v="856" actId="27636"/>
        <pc:sldMkLst>
          <pc:docMk/>
          <pc:sldMk cId="4034706437" sldId="275"/>
        </pc:sldMkLst>
        <pc:spChg chg="mod">
          <ac:chgData name="Florentios Economou" userId="04e0d54a49535943" providerId="LiveId" clId="{AEFA0F3A-286A-4D44-8509-8323A3630E9D}" dt="2023-07-31T18:48:37.302" v="775"/>
          <ac:spMkLst>
            <pc:docMk/>
            <pc:sldMk cId="4034706437" sldId="275"/>
            <ac:spMk id="2" creationId="{170F8C2E-AFFC-485C-B048-088355FCFB3A}"/>
          </ac:spMkLst>
        </pc:spChg>
        <pc:spChg chg="mod">
          <ac:chgData name="Florentios Economou" userId="04e0d54a49535943" providerId="LiveId" clId="{AEFA0F3A-286A-4D44-8509-8323A3630E9D}" dt="2023-07-31T18:50:26.258" v="856" actId="27636"/>
          <ac:spMkLst>
            <pc:docMk/>
            <pc:sldMk cId="4034706437" sldId="275"/>
            <ac:spMk id="3" creationId="{ADE058D2-1113-4D5C-B3A7-BDC398760612}"/>
          </ac:spMkLst>
        </pc:spChg>
      </pc:sldChg>
      <pc:sldChg chg="modSp mod">
        <pc:chgData name="Florentios Economou" userId="04e0d54a49535943" providerId="LiveId" clId="{AEFA0F3A-286A-4D44-8509-8323A3630E9D}" dt="2023-07-31T18:43:48.948" v="661" actId="27636"/>
        <pc:sldMkLst>
          <pc:docMk/>
          <pc:sldMk cId="2443013222" sldId="276"/>
        </pc:sldMkLst>
        <pc:spChg chg="mod">
          <ac:chgData name="Florentios Economou" userId="04e0d54a49535943" providerId="LiveId" clId="{AEFA0F3A-286A-4D44-8509-8323A3630E9D}" dt="2023-07-31T18:42:35.041" v="634"/>
          <ac:spMkLst>
            <pc:docMk/>
            <pc:sldMk cId="2443013222" sldId="276"/>
            <ac:spMk id="2" creationId="{0D30B470-9137-413E-97F6-B65727151657}"/>
          </ac:spMkLst>
        </pc:spChg>
        <pc:spChg chg="mod">
          <ac:chgData name="Florentios Economou" userId="04e0d54a49535943" providerId="LiveId" clId="{AEFA0F3A-286A-4D44-8509-8323A3630E9D}" dt="2023-07-31T18:43:48.948" v="661" actId="27636"/>
          <ac:spMkLst>
            <pc:docMk/>
            <pc:sldMk cId="2443013222" sldId="276"/>
            <ac:spMk id="3" creationId="{AB75816E-6163-4FED-81A9-0F92BC93FB24}"/>
          </ac:spMkLst>
        </pc:spChg>
      </pc:sldChg>
      <pc:sldChg chg="modSp add mod ord">
        <pc:chgData name="Florentios Economou" userId="04e0d54a49535943" providerId="LiveId" clId="{AEFA0F3A-286A-4D44-8509-8323A3630E9D}" dt="2023-08-17T20:32:07.708" v="1139" actId="20577"/>
        <pc:sldMkLst>
          <pc:docMk/>
          <pc:sldMk cId="3759037944" sldId="278"/>
        </pc:sldMkLst>
        <pc:spChg chg="mod">
          <ac:chgData name="Florentios Economou" userId="04e0d54a49535943" providerId="LiveId" clId="{AEFA0F3A-286A-4D44-8509-8323A3630E9D}" dt="2023-08-17T20:30:23.034" v="1099" actId="20577"/>
          <ac:spMkLst>
            <pc:docMk/>
            <pc:sldMk cId="3759037944" sldId="278"/>
            <ac:spMk id="2" creationId="{E36A8D4A-6162-489B-B1BB-A6179C8BD504}"/>
          </ac:spMkLst>
        </pc:spChg>
        <pc:graphicFrameChg chg="mod modGraphic">
          <ac:chgData name="Florentios Economou" userId="04e0d54a49535943" providerId="LiveId" clId="{AEFA0F3A-286A-4D44-8509-8323A3630E9D}" dt="2023-08-17T20:32:07.708" v="1139" actId="20577"/>
          <ac:graphicFrameMkLst>
            <pc:docMk/>
            <pc:sldMk cId="3759037944" sldId="278"/>
            <ac:graphicFrameMk id="4" creationId="{E695DB79-E1B5-405B-B7AC-6B6C0924D3E3}"/>
          </ac:graphicFrameMkLst>
        </pc:graphicFrameChg>
      </pc:sldChg>
      <pc:sldChg chg="modSp add mod ord">
        <pc:chgData name="Florentios Economou" userId="04e0d54a49535943" providerId="LiveId" clId="{AEFA0F3A-286A-4D44-8509-8323A3630E9D}" dt="2023-08-17T20:35:35.311" v="1276" actId="404"/>
        <pc:sldMkLst>
          <pc:docMk/>
          <pc:sldMk cId="926149857" sldId="279"/>
        </pc:sldMkLst>
        <pc:spChg chg="mod">
          <ac:chgData name="Florentios Economou" userId="04e0d54a49535943" providerId="LiveId" clId="{AEFA0F3A-286A-4D44-8509-8323A3630E9D}" dt="2023-08-17T20:32:25.555" v="1143" actId="404"/>
          <ac:spMkLst>
            <pc:docMk/>
            <pc:sldMk cId="926149857" sldId="279"/>
            <ac:spMk id="2" creationId="{0411EA22-8F89-493B-A1FA-70A2AD9BE0DD}"/>
          </ac:spMkLst>
        </pc:spChg>
        <pc:spChg chg="mod">
          <ac:chgData name="Florentios Economou" userId="04e0d54a49535943" providerId="LiveId" clId="{AEFA0F3A-286A-4D44-8509-8323A3630E9D}" dt="2023-08-17T20:34:26.149" v="1237" actId="404"/>
          <ac:spMkLst>
            <pc:docMk/>
            <pc:sldMk cId="926149857" sldId="279"/>
            <ac:spMk id="7" creationId="{E30A99A2-8D81-4AB8-A37B-15F40AD9A154}"/>
          </ac:spMkLst>
        </pc:spChg>
        <pc:spChg chg="mod">
          <ac:chgData name="Florentios Economou" userId="04e0d54a49535943" providerId="LiveId" clId="{AEFA0F3A-286A-4D44-8509-8323A3630E9D}" dt="2023-08-17T20:35:35.311" v="1276" actId="404"/>
          <ac:spMkLst>
            <pc:docMk/>
            <pc:sldMk cId="926149857" sldId="279"/>
            <ac:spMk id="8" creationId="{CC456284-61F3-4BCD-90EE-07BB0958AB04}"/>
          </ac:spMkLst>
        </pc:spChg>
        <pc:spChg chg="mod">
          <ac:chgData name="Florentios Economou" userId="04e0d54a49535943" providerId="LiveId" clId="{AEFA0F3A-286A-4D44-8509-8323A3630E9D}" dt="2023-08-17T20:34:09.997" v="1233" actId="404"/>
          <ac:spMkLst>
            <pc:docMk/>
            <pc:sldMk cId="926149857" sldId="279"/>
            <ac:spMk id="9" creationId="{78469B41-F956-4BC9-A703-4F83D486B921}"/>
          </ac:spMkLst>
        </pc:spChg>
        <pc:spChg chg="mod">
          <ac:chgData name="Florentios Economou" userId="04e0d54a49535943" providerId="LiveId" clId="{AEFA0F3A-286A-4D44-8509-8323A3630E9D}" dt="2023-08-17T20:33:07.569" v="1194" actId="20577"/>
          <ac:spMkLst>
            <pc:docMk/>
            <pc:sldMk cId="926149857" sldId="279"/>
            <ac:spMk id="11" creationId="{B3CBBB1C-10FA-4660-B1BF-1E54BF2A7743}"/>
          </ac:spMkLst>
        </pc:spChg>
      </pc:sldChg>
    </pc:docChg>
  </pc:docChgLst>
  <pc:docChgLst>
    <pc:chgData name="Florentios Economou" userId="04e0d54a49535943" providerId="LiveId" clId="{0E309D2F-AD3E-4887-8236-B0756F39B9A7}"/>
    <pc:docChg chg="undo redo custSel addSld delSld modSld">
      <pc:chgData name="Florentios Economou" userId="04e0d54a49535943" providerId="LiveId" clId="{0E309D2F-AD3E-4887-8236-B0756F39B9A7}" dt="2023-07-26T19:33:40.159" v="16246" actId="20577"/>
      <pc:docMkLst>
        <pc:docMk/>
      </pc:docMkLst>
      <pc:sldChg chg="modSp mod">
        <pc:chgData name="Florentios Economou" userId="04e0d54a49535943" providerId="LiveId" clId="{0E309D2F-AD3E-4887-8236-B0756F39B9A7}" dt="2023-07-26T19:33:40.159" v="16246" actId="20577"/>
        <pc:sldMkLst>
          <pc:docMk/>
          <pc:sldMk cId="436235816" sldId="256"/>
        </pc:sldMkLst>
        <pc:spChg chg="mod">
          <ac:chgData name="Florentios Economou" userId="04e0d54a49535943" providerId="LiveId" clId="{0E309D2F-AD3E-4887-8236-B0756F39B9A7}" dt="2023-07-26T19:33:40.159" v="16246" actId="20577"/>
          <ac:spMkLst>
            <pc:docMk/>
            <pc:sldMk cId="436235816" sldId="256"/>
            <ac:spMk id="12" creationId="{28086B80-77B2-0841-877D-3518C0014567}"/>
          </ac:spMkLst>
        </pc:spChg>
      </pc:sldChg>
      <pc:sldChg chg="modSp mod">
        <pc:chgData name="Florentios Economou" userId="04e0d54a49535943" providerId="LiveId" clId="{0E309D2F-AD3E-4887-8236-B0756F39B9A7}" dt="2023-07-26T17:54:41.146" v="15109" actId="20577"/>
        <pc:sldMkLst>
          <pc:docMk/>
          <pc:sldMk cId="939914858" sldId="261"/>
        </pc:sldMkLst>
        <pc:spChg chg="mod">
          <ac:chgData name="Florentios Economou" userId="04e0d54a49535943" providerId="LiveId" clId="{0E309D2F-AD3E-4887-8236-B0756F39B9A7}" dt="2023-07-26T17:04:01.103" v="13699" actId="20577"/>
          <ac:spMkLst>
            <pc:docMk/>
            <pc:sldMk cId="939914858" sldId="261"/>
            <ac:spMk id="2" creationId="{266C748B-B327-84D5-3B83-E127D98CFA03}"/>
          </ac:spMkLst>
        </pc:spChg>
        <pc:spChg chg="mod">
          <ac:chgData name="Florentios Economou" userId="04e0d54a49535943" providerId="LiveId" clId="{0E309D2F-AD3E-4887-8236-B0756F39B9A7}" dt="2023-07-26T17:54:41.146" v="15109" actId="20577"/>
          <ac:spMkLst>
            <pc:docMk/>
            <pc:sldMk cId="939914858" sldId="261"/>
            <ac:spMk id="3" creationId="{E578F5D8-B833-D9F3-51FE-27840A0ACE6C}"/>
          </ac:spMkLst>
        </pc:spChg>
      </pc:sldChg>
      <pc:sldChg chg="modNotesTx">
        <pc:chgData name="Florentios Economou" userId="04e0d54a49535943" providerId="LiveId" clId="{0E309D2F-AD3E-4887-8236-B0756F39B9A7}" dt="2023-07-24T16:34:21.714" v="1902" actId="20577"/>
        <pc:sldMkLst>
          <pc:docMk/>
          <pc:sldMk cId="3929585283" sldId="262"/>
        </pc:sldMkLst>
      </pc:sldChg>
      <pc:sldChg chg="addSp delSp modSp mod modNotesTx">
        <pc:chgData name="Florentios Economou" userId="04e0d54a49535943" providerId="LiveId" clId="{0E309D2F-AD3E-4887-8236-B0756F39B9A7}" dt="2023-07-24T19:28:06.699" v="5731" actId="20577"/>
        <pc:sldMkLst>
          <pc:docMk/>
          <pc:sldMk cId="1542676694" sldId="263"/>
        </pc:sldMkLst>
        <pc:spChg chg="mod">
          <ac:chgData name="Florentios Economou" userId="04e0d54a49535943" providerId="LiveId" clId="{0E309D2F-AD3E-4887-8236-B0756F39B9A7}" dt="2023-07-24T18:30:11.829" v="4026" actId="20577"/>
          <ac:spMkLst>
            <pc:docMk/>
            <pc:sldMk cId="1542676694" sldId="263"/>
            <ac:spMk id="2" creationId="{165C5BAE-D7CA-4ECD-B3B0-DB8EFFEC766A}"/>
          </ac:spMkLst>
        </pc:spChg>
        <pc:spChg chg="mod">
          <ac:chgData name="Florentios Economou" userId="04e0d54a49535943" providerId="LiveId" clId="{0E309D2F-AD3E-4887-8236-B0756F39B9A7}" dt="2023-07-24T17:32:51.891" v="3994" actId="20577"/>
          <ac:spMkLst>
            <pc:docMk/>
            <pc:sldMk cId="1542676694" sldId="263"/>
            <ac:spMk id="3" creationId="{B4DB7F4A-DACB-48D1-8EB9-042F2CBF1398}"/>
          </ac:spMkLst>
        </pc:spChg>
        <pc:picChg chg="del mod">
          <ac:chgData name="Florentios Economou" userId="04e0d54a49535943" providerId="LiveId" clId="{0E309D2F-AD3E-4887-8236-B0756F39B9A7}" dt="2023-07-24T16:33:07.905" v="1897" actId="21"/>
          <ac:picMkLst>
            <pc:docMk/>
            <pc:sldMk cId="1542676694" sldId="263"/>
            <ac:picMk id="5" creationId="{7043FF23-77A9-49A6-BB18-C2E276784A70}"/>
          </ac:picMkLst>
        </pc:picChg>
        <pc:picChg chg="add del mod">
          <ac:chgData name="Florentios Economou" userId="04e0d54a49535943" providerId="LiveId" clId="{0E309D2F-AD3E-4887-8236-B0756F39B9A7}" dt="2023-07-24T16:33:04.969" v="1895" actId="21"/>
          <ac:picMkLst>
            <pc:docMk/>
            <pc:sldMk cId="1542676694" sldId="263"/>
            <ac:picMk id="6" creationId="{D93DC96E-B320-483C-ABD3-7E1BCE1C43D5}"/>
          </ac:picMkLst>
        </pc:picChg>
      </pc:sldChg>
      <pc:sldChg chg="modSp mod modNotesTx">
        <pc:chgData name="Florentios Economou" userId="04e0d54a49535943" providerId="LiveId" clId="{0E309D2F-AD3E-4887-8236-B0756F39B9A7}" dt="2023-07-24T20:44:52.258" v="7691" actId="20577"/>
        <pc:sldMkLst>
          <pc:docMk/>
          <pc:sldMk cId="937784833" sldId="264"/>
        </pc:sldMkLst>
        <pc:spChg chg="mod">
          <ac:chgData name="Florentios Economou" userId="04e0d54a49535943" providerId="LiveId" clId="{0E309D2F-AD3E-4887-8236-B0756F39B9A7}" dt="2023-07-24T20:44:52.258" v="7691" actId="20577"/>
          <ac:spMkLst>
            <pc:docMk/>
            <pc:sldMk cId="937784833" sldId="264"/>
            <ac:spMk id="3" creationId="{F0CC2257-62AE-43B8-8CB5-0B395F1573B1}"/>
          </ac:spMkLst>
        </pc:spChg>
      </pc:sldChg>
      <pc:sldChg chg="modSp mod">
        <pc:chgData name="Florentios Economou" userId="04e0d54a49535943" providerId="LiveId" clId="{0E309D2F-AD3E-4887-8236-B0756F39B9A7}" dt="2023-07-26T16:57:57.105" v="13562" actId="27636"/>
        <pc:sldMkLst>
          <pc:docMk/>
          <pc:sldMk cId="2441927012" sldId="265"/>
        </pc:sldMkLst>
        <pc:spChg chg="mod">
          <ac:chgData name="Florentios Economou" userId="04e0d54a49535943" providerId="LiveId" clId="{0E309D2F-AD3E-4887-8236-B0756F39B9A7}" dt="2023-07-26T16:57:57.105" v="13562" actId="27636"/>
          <ac:spMkLst>
            <pc:docMk/>
            <pc:sldMk cId="2441927012" sldId="265"/>
            <ac:spMk id="3" creationId="{08BCB3AC-9590-476A-9DDF-E65851F9D0D6}"/>
          </ac:spMkLst>
        </pc:spChg>
      </pc:sldChg>
      <pc:sldChg chg="modSp mod modNotesTx">
        <pc:chgData name="Florentios Economou" userId="04e0d54a49535943" providerId="LiveId" clId="{0E309D2F-AD3E-4887-8236-B0756F39B9A7}" dt="2023-07-26T16:44:28.540" v="13244" actId="20577"/>
        <pc:sldMkLst>
          <pc:docMk/>
          <pc:sldMk cId="1903941076" sldId="266"/>
        </pc:sldMkLst>
        <pc:spChg chg="mod">
          <ac:chgData name="Florentios Economou" userId="04e0d54a49535943" providerId="LiveId" clId="{0E309D2F-AD3E-4887-8236-B0756F39B9A7}" dt="2023-07-26T16:44:28.540" v="13244" actId="20577"/>
          <ac:spMkLst>
            <pc:docMk/>
            <pc:sldMk cId="1903941076" sldId="266"/>
            <ac:spMk id="3" creationId="{9F99073B-7F98-4EE2-9B5F-4B6821625429}"/>
          </ac:spMkLst>
        </pc:spChg>
      </pc:sldChg>
      <pc:sldChg chg="modSp mod modNotesTx">
        <pc:chgData name="Florentios Economou" userId="04e0d54a49535943" providerId="LiveId" clId="{0E309D2F-AD3E-4887-8236-B0756F39B9A7}" dt="2023-07-26T16:47:04.478" v="13305" actId="20577"/>
        <pc:sldMkLst>
          <pc:docMk/>
          <pc:sldMk cId="1967609042" sldId="267"/>
        </pc:sldMkLst>
        <pc:spChg chg="mod">
          <ac:chgData name="Florentios Economou" userId="04e0d54a49535943" providerId="LiveId" clId="{0E309D2F-AD3E-4887-8236-B0756F39B9A7}" dt="2023-07-26T16:47:04.478" v="13305" actId="20577"/>
          <ac:spMkLst>
            <pc:docMk/>
            <pc:sldMk cId="1967609042" sldId="267"/>
            <ac:spMk id="2" creationId="{29D8966A-D757-4118-811F-7F9DB6546EC3}"/>
          </ac:spMkLst>
        </pc:spChg>
        <pc:spChg chg="mod">
          <ac:chgData name="Florentios Economou" userId="04e0d54a49535943" providerId="LiveId" clId="{0E309D2F-AD3E-4887-8236-B0756F39B9A7}" dt="2023-07-26T16:45:45.507" v="13249" actId="27636"/>
          <ac:spMkLst>
            <pc:docMk/>
            <pc:sldMk cId="1967609042" sldId="267"/>
            <ac:spMk id="3" creationId="{D714ACC6-071F-4559-955E-4430A9098979}"/>
          </ac:spMkLst>
        </pc:spChg>
      </pc:sldChg>
      <pc:sldChg chg="modSp del mod">
        <pc:chgData name="Florentios Economou" userId="04e0d54a49535943" providerId="LiveId" clId="{0E309D2F-AD3E-4887-8236-B0756F39B9A7}" dt="2023-07-26T16:47:24.020" v="13312" actId="47"/>
        <pc:sldMkLst>
          <pc:docMk/>
          <pc:sldMk cId="2942919072" sldId="268"/>
        </pc:sldMkLst>
        <pc:spChg chg="mod">
          <ac:chgData name="Florentios Economou" userId="04e0d54a49535943" providerId="LiveId" clId="{0E309D2F-AD3E-4887-8236-B0756F39B9A7}" dt="2023-07-26T16:47:11.919" v="13307" actId="21"/>
          <ac:spMkLst>
            <pc:docMk/>
            <pc:sldMk cId="2942919072" sldId="268"/>
            <ac:spMk id="3" creationId="{75BAABDD-75EC-4A21-94D9-61530693A3DD}"/>
          </ac:spMkLst>
        </pc:spChg>
      </pc:sldChg>
      <pc:sldChg chg="del">
        <pc:chgData name="Florentios Economou" userId="04e0d54a49535943" providerId="LiveId" clId="{0E309D2F-AD3E-4887-8236-B0756F39B9A7}" dt="2023-07-26T16:18:36.319" v="12115" actId="47"/>
        <pc:sldMkLst>
          <pc:docMk/>
          <pc:sldMk cId="2778726912" sldId="269"/>
        </pc:sldMkLst>
      </pc:sldChg>
      <pc:sldChg chg="modSp mod modNotesTx">
        <pc:chgData name="Florentios Economou" userId="04e0d54a49535943" providerId="LiveId" clId="{0E309D2F-AD3E-4887-8236-B0756F39B9A7}" dt="2023-07-24T16:37:59.421" v="2047" actId="20577"/>
        <pc:sldMkLst>
          <pc:docMk/>
          <pc:sldMk cId="1879504667" sldId="270"/>
        </pc:sldMkLst>
        <pc:spChg chg="mod">
          <ac:chgData name="Florentios Economou" userId="04e0d54a49535943" providerId="LiveId" clId="{0E309D2F-AD3E-4887-8236-B0756F39B9A7}" dt="2023-07-24T16:37:32.576" v="2036" actId="20577"/>
          <ac:spMkLst>
            <pc:docMk/>
            <pc:sldMk cId="1879504667" sldId="270"/>
            <ac:spMk id="3" creationId="{8DB0A602-7EE0-4A42-BE65-7734AA682D5B}"/>
          </ac:spMkLst>
        </pc:spChg>
      </pc:sldChg>
      <pc:sldChg chg="modSp new mod">
        <pc:chgData name="Florentios Economou" userId="04e0d54a49535943" providerId="LiveId" clId="{0E309D2F-AD3E-4887-8236-B0756F39B9A7}" dt="2023-07-26T16:18:29.151" v="12114" actId="20577"/>
        <pc:sldMkLst>
          <pc:docMk/>
          <pc:sldMk cId="2916362896" sldId="271"/>
        </pc:sldMkLst>
        <pc:spChg chg="mod">
          <ac:chgData name="Florentios Economou" userId="04e0d54a49535943" providerId="LiveId" clId="{0E309D2F-AD3E-4887-8236-B0756F39B9A7}" dt="2023-07-26T16:18:29.151" v="12114" actId="20577"/>
          <ac:spMkLst>
            <pc:docMk/>
            <pc:sldMk cId="2916362896" sldId="271"/>
            <ac:spMk id="3" creationId="{F73CEA4D-A00C-4D32-A7A7-A9E7573CFC12}"/>
          </ac:spMkLst>
        </pc:spChg>
      </pc:sldChg>
      <pc:sldChg chg="addSp delSp modSp new del mod">
        <pc:chgData name="Florentios Economou" userId="04e0d54a49535943" providerId="LiveId" clId="{0E309D2F-AD3E-4887-8236-B0756F39B9A7}" dt="2023-07-24T18:32:24.849" v="4098" actId="47"/>
        <pc:sldMkLst>
          <pc:docMk/>
          <pc:sldMk cId="1528472897" sldId="272"/>
        </pc:sldMkLst>
        <pc:spChg chg="del">
          <ac:chgData name="Florentios Economou" userId="04e0d54a49535943" providerId="LiveId" clId="{0E309D2F-AD3E-4887-8236-B0756F39B9A7}" dt="2023-07-24T16:33:10.251" v="1898"/>
          <ac:spMkLst>
            <pc:docMk/>
            <pc:sldMk cId="1528472897" sldId="272"/>
            <ac:spMk id="3" creationId="{B21FEF85-EE06-402F-96E9-804CA6636704}"/>
          </ac:spMkLst>
        </pc:spChg>
        <pc:spChg chg="add mod">
          <ac:chgData name="Florentios Economou" userId="04e0d54a49535943" providerId="LiveId" clId="{0E309D2F-AD3E-4887-8236-B0756F39B9A7}" dt="2023-07-24T18:30:48.569" v="4091" actId="20577"/>
          <ac:spMkLst>
            <pc:docMk/>
            <pc:sldMk cId="1528472897" sldId="272"/>
            <ac:spMk id="6" creationId="{C0EE4F43-0F5E-4E0A-A5A7-A35BA80B5CF7}"/>
          </ac:spMkLst>
        </pc:spChg>
        <pc:spChg chg="add mod">
          <ac:chgData name="Florentios Economou" userId="04e0d54a49535943" providerId="LiveId" clId="{0E309D2F-AD3E-4887-8236-B0756F39B9A7}" dt="2023-07-24T18:31:20.903" v="4092" actId="478"/>
          <ac:spMkLst>
            <pc:docMk/>
            <pc:sldMk cId="1528472897" sldId="272"/>
            <ac:spMk id="8" creationId="{B89AF134-CF5F-4D9C-865D-486BDFE9B3B9}"/>
          </ac:spMkLst>
        </pc:spChg>
        <pc:picChg chg="add del mod">
          <ac:chgData name="Florentios Economou" userId="04e0d54a49535943" providerId="LiveId" clId="{0E309D2F-AD3E-4887-8236-B0756F39B9A7}" dt="2023-07-24T18:31:20.903" v="4092" actId="478"/>
          <ac:picMkLst>
            <pc:docMk/>
            <pc:sldMk cId="1528472897" sldId="272"/>
            <ac:picMk id="4" creationId="{7B414783-69CA-4973-A792-94A4BF7AD02F}"/>
          </ac:picMkLst>
        </pc:picChg>
      </pc:sldChg>
      <pc:sldChg chg="modSp new mod modNotesTx">
        <pc:chgData name="Florentios Economou" userId="04e0d54a49535943" providerId="LiveId" clId="{0E309D2F-AD3E-4887-8236-B0756F39B9A7}" dt="2023-07-26T16:57:33.725" v="13559" actId="113"/>
        <pc:sldMkLst>
          <pc:docMk/>
          <pc:sldMk cId="4200716837" sldId="273"/>
        </pc:sldMkLst>
        <pc:spChg chg="mod">
          <ac:chgData name="Florentios Economou" userId="04e0d54a49535943" providerId="LiveId" clId="{0E309D2F-AD3E-4887-8236-B0756F39B9A7}" dt="2023-07-26T16:57:33.725" v="13559" actId="113"/>
          <ac:spMkLst>
            <pc:docMk/>
            <pc:sldMk cId="4200716837" sldId="273"/>
            <ac:spMk id="2" creationId="{AAC3534C-1A1A-4115-9F4C-3959783B30D5}"/>
          </ac:spMkLst>
        </pc:spChg>
        <pc:spChg chg="mod">
          <ac:chgData name="Florentios Economou" userId="04e0d54a49535943" providerId="LiveId" clId="{0E309D2F-AD3E-4887-8236-B0756F39B9A7}" dt="2023-07-24T19:40:02.416" v="6122" actId="20577"/>
          <ac:spMkLst>
            <pc:docMk/>
            <pc:sldMk cId="4200716837" sldId="273"/>
            <ac:spMk id="3" creationId="{6F1F6218-6B21-490B-8FF6-D5005593A955}"/>
          </ac:spMkLst>
        </pc:spChg>
      </pc:sldChg>
      <pc:sldChg chg="modSp new mod">
        <pc:chgData name="Florentios Economou" userId="04e0d54a49535943" providerId="LiveId" clId="{0E309D2F-AD3E-4887-8236-B0756F39B9A7}" dt="2023-07-26T19:29:34.384" v="16211" actId="20577"/>
        <pc:sldMkLst>
          <pc:docMk/>
          <pc:sldMk cId="2607480608" sldId="274"/>
        </pc:sldMkLst>
        <pc:spChg chg="mod">
          <ac:chgData name="Florentios Economou" userId="04e0d54a49535943" providerId="LiveId" clId="{0E309D2F-AD3E-4887-8236-B0756F39B9A7}" dt="2023-07-24T19:30:14.243" v="5733"/>
          <ac:spMkLst>
            <pc:docMk/>
            <pc:sldMk cId="2607480608" sldId="274"/>
            <ac:spMk id="2" creationId="{280AA34A-D7A2-4FC1-8678-9720A728B550}"/>
          </ac:spMkLst>
        </pc:spChg>
        <pc:spChg chg="mod">
          <ac:chgData name="Florentios Economou" userId="04e0d54a49535943" providerId="LiveId" clId="{0E309D2F-AD3E-4887-8236-B0756F39B9A7}" dt="2023-07-26T19:29:34.384" v="16211" actId="20577"/>
          <ac:spMkLst>
            <pc:docMk/>
            <pc:sldMk cId="2607480608" sldId="274"/>
            <ac:spMk id="3" creationId="{7BE764F0-0124-49FB-AA8A-4FD6F889D5A5}"/>
          </ac:spMkLst>
        </pc:spChg>
      </pc:sldChg>
      <pc:sldChg chg="modSp new mod">
        <pc:chgData name="Florentios Economou" userId="04e0d54a49535943" providerId="LiveId" clId="{0E309D2F-AD3E-4887-8236-B0756F39B9A7}" dt="2023-07-26T16:53:34.757" v="13558" actId="6549"/>
        <pc:sldMkLst>
          <pc:docMk/>
          <pc:sldMk cId="4034706437" sldId="275"/>
        </pc:sldMkLst>
        <pc:spChg chg="mod">
          <ac:chgData name="Florentios Economou" userId="04e0d54a49535943" providerId="LiveId" clId="{0E309D2F-AD3E-4887-8236-B0756F39B9A7}" dt="2023-07-26T16:47:08.329" v="13306"/>
          <ac:spMkLst>
            <pc:docMk/>
            <pc:sldMk cId="4034706437" sldId="275"/>
            <ac:spMk id="2" creationId="{170F8C2E-AFFC-485C-B048-088355FCFB3A}"/>
          </ac:spMkLst>
        </pc:spChg>
        <pc:spChg chg="mod">
          <ac:chgData name="Florentios Economou" userId="04e0d54a49535943" providerId="LiveId" clId="{0E309D2F-AD3E-4887-8236-B0756F39B9A7}" dt="2023-07-26T16:53:34.757" v="13558" actId="6549"/>
          <ac:spMkLst>
            <pc:docMk/>
            <pc:sldMk cId="4034706437" sldId="275"/>
            <ac:spMk id="3" creationId="{ADE058D2-1113-4D5C-B3A7-BDC398760612}"/>
          </ac:spMkLst>
        </pc:spChg>
      </pc:sldChg>
      <pc:sldChg chg="modSp new mod">
        <pc:chgData name="Florentios Economou" userId="04e0d54a49535943" providerId="LiveId" clId="{0E309D2F-AD3E-4887-8236-B0756F39B9A7}" dt="2023-07-26T17:01:30.671" v="13673" actId="403"/>
        <pc:sldMkLst>
          <pc:docMk/>
          <pc:sldMk cId="2443013222" sldId="276"/>
        </pc:sldMkLst>
        <pc:spChg chg="mod">
          <ac:chgData name="Florentios Economou" userId="04e0d54a49535943" providerId="LiveId" clId="{0E309D2F-AD3E-4887-8236-B0756F39B9A7}" dt="2023-07-26T16:58:43.900" v="13620" actId="404"/>
          <ac:spMkLst>
            <pc:docMk/>
            <pc:sldMk cId="2443013222" sldId="276"/>
            <ac:spMk id="2" creationId="{0D30B470-9137-413E-97F6-B65727151657}"/>
          </ac:spMkLst>
        </pc:spChg>
        <pc:spChg chg="mod">
          <ac:chgData name="Florentios Economou" userId="04e0d54a49535943" providerId="LiveId" clId="{0E309D2F-AD3E-4887-8236-B0756F39B9A7}" dt="2023-07-26T17:01:30.671" v="13673" actId="403"/>
          <ac:spMkLst>
            <pc:docMk/>
            <pc:sldMk cId="2443013222" sldId="276"/>
            <ac:spMk id="3" creationId="{AB75816E-6163-4FED-81A9-0F92BC93FB2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Φύλλο1!$B$1</c:f>
              <c:strCache>
                <c:ptCount val="1"/>
                <c:pt idx="0">
                  <c:v>Στήλη1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660-41EA-8EC8-31DABE529A7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660-41EA-8EC8-31DABE529A7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660-41EA-8EC8-31DABE529A7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660-41EA-8EC8-31DABE529A7D}"/>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660-41EA-8EC8-31DABE529A7D}"/>
              </c:ext>
            </c:extLst>
          </c:dPt>
          <c:dLbls>
            <c:dLbl>
              <c:idx val="2"/>
              <c:layout>
                <c:manualLayout>
                  <c:x val="0"/>
                  <c:y val="5.682715074980265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972959503667236"/>
                      <c:h val="0.16483030781373323"/>
                    </c:manualLayout>
                  </c15:layout>
                </c:ext>
                <c:ext xmlns:c16="http://schemas.microsoft.com/office/drawing/2014/chart" uri="{C3380CC4-5D6E-409C-BE32-E72D297353CC}">
                  <c16:uniqueId val="{00000005-7660-41EA-8EC8-31DABE529A7D}"/>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Φύλλο1!$A$2:$A$6</c:f>
              <c:strCache>
                <c:ptCount val="5"/>
                <c:pt idx="0">
                  <c:v>Λιπάσματα</c:v>
                </c:pt>
                <c:pt idx="1">
                  <c:v>Καύσιμα</c:v>
                </c:pt>
                <c:pt idx="2">
                  <c:v>Άρδευση, Ξήρανση και Αποθήκευση</c:v>
                </c:pt>
                <c:pt idx="3">
                  <c:v>Φυτοφάρμακα </c:v>
                </c:pt>
                <c:pt idx="4">
                  <c:v>Σπόροι</c:v>
                </c:pt>
              </c:strCache>
            </c:strRef>
          </c:cat>
          <c:val>
            <c:numRef>
              <c:f>Φύλλο1!$B$2:$B$6</c:f>
              <c:numCache>
                <c:formatCode>General</c:formatCode>
                <c:ptCount val="5"/>
                <c:pt idx="0">
                  <c:v>50</c:v>
                </c:pt>
                <c:pt idx="1">
                  <c:v>31</c:v>
                </c:pt>
                <c:pt idx="2">
                  <c:v>9</c:v>
                </c:pt>
                <c:pt idx="3">
                  <c:v>5</c:v>
                </c:pt>
                <c:pt idx="4">
                  <c:v>5</c:v>
                </c:pt>
              </c:numCache>
            </c:numRef>
          </c:val>
          <c:extLst>
            <c:ext xmlns:c16="http://schemas.microsoft.com/office/drawing/2014/chart" uri="{C3380CC4-5D6E-409C-BE32-E72D297353CC}">
              <c16:uniqueId val="{00000000-07E7-4779-81E2-9A7B71EEF10F}"/>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4398258158533284"/>
          <c:y val="0.62577779987446325"/>
          <c:w val="0.33837243844314585"/>
          <c:h val="0.314043341267424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C26F1-7F36-4231-A4F8-28436163226B}"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US"/>
        </a:p>
      </dgm:t>
    </dgm:pt>
    <dgm:pt modelId="{526C03DA-D6D6-4027-980E-CEF7D50BFA90}">
      <dgm:prSet phldrT="[Κείμενο]"/>
      <dgm:spPr/>
      <dgm:t>
        <a:bodyPr/>
        <a:lstStyle/>
        <a:p>
          <a:r>
            <a:rPr lang="el-GR" dirty="0">
              <a:latin typeface="Cambria" panose="02040503050406030204" pitchFamily="18" charset="0"/>
              <a:ea typeface="Cambria" panose="02040503050406030204" pitchFamily="18" charset="0"/>
            </a:rPr>
            <a:t>Αναγνώριση Κινδύνων</a:t>
          </a:r>
          <a:endParaRPr lang="en-US" dirty="0">
            <a:latin typeface="Cambria" panose="02040503050406030204" pitchFamily="18" charset="0"/>
            <a:ea typeface="Cambria" panose="02040503050406030204" pitchFamily="18" charset="0"/>
          </a:endParaRPr>
        </a:p>
      </dgm:t>
    </dgm:pt>
    <dgm:pt modelId="{1C80E87E-0FCB-4EC1-8A09-55AFAFD80C97}" type="parTrans" cxnId="{846AF8CE-551A-4E1B-BFED-286EA3D85A0A}">
      <dgm:prSet/>
      <dgm:spPr/>
      <dgm:t>
        <a:bodyPr/>
        <a:lstStyle/>
        <a:p>
          <a:endParaRPr lang="en-US">
            <a:latin typeface="Cambria" panose="02040503050406030204" pitchFamily="18" charset="0"/>
            <a:ea typeface="Cambria" panose="02040503050406030204" pitchFamily="18" charset="0"/>
          </a:endParaRPr>
        </a:p>
      </dgm:t>
    </dgm:pt>
    <dgm:pt modelId="{E1D82B3B-D3D2-43A4-BBED-583354547872}" type="sibTrans" cxnId="{846AF8CE-551A-4E1B-BFED-286EA3D85A0A}">
      <dgm:prSet/>
      <dgm:spPr/>
      <dgm:t>
        <a:bodyPr/>
        <a:lstStyle/>
        <a:p>
          <a:endParaRPr lang="en-US">
            <a:latin typeface="Cambria" panose="02040503050406030204" pitchFamily="18" charset="0"/>
            <a:ea typeface="Cambria" panose="02040503050406030204" pitchFamily="18" charset="0"/>
          </a:endParaRPr>
        </a:p>
      </dgm:t>
    </dgm:pt>
    <dgm:pt modelId="{E5536F01-F4B2-47CA-800F-20CD0D5EF2E9}">
      <dgm:prSet phldrT="[Κείμενο]"/>
      <dgm:spPr/>
      <dgm:t>
        <a:bodyPr/>
        <a:lstStyle/>
        <a:p>
          <a:r>
            <a:rPr lang="el-GR" dirty="0">
              <a:latin typeface="Cambria" panose="02040503050406030204" pitchFamily="18" charset="0"/>
              <a:ea typeface="Cambria" panose="02040503050406030204" pitchFamily="18" charset="0"/>
            </a:rPr>
            <a:t>Αξιολόγηση Κινδύνων</a:t>
          </a:r>
          <a:endParaRPr lang="en-US" dirty="0">
            <a:latin typeface="Cambria" panose="02040503050406030204" pitchFamily="18" charset="0"/>
            <a:ea typeface="Cambria" panose="02040503050406030204" pitchFamily="18" charset="0"/>
          </a:endParaRPr>
        </a:p>
      </dgm:t>
    </dgm:pt>
    <dgm:pt modelId="{31AC3247-B01D-46BA-A1D7-C42D764A0A1D}" type="parTrans" cxnId="{E08D4429-0C27-45B0-B5AA-7780FD90014B}">
      <dgm:prSet/>
      <dgm:spPr/>
      <dgm:t>
        <a:bodyPr/>
        <a:lstStyle/>
        <a:p>
          <a:endParaRPr lang="en-US">
            <a:latin typeface="Cambria" panose="02040503050406030204" pitchFamily="18" charset="0"/>
            <a:ea typeface="Cambria" panose="02040503050406030204" pitchFamily="18" charset="0"/>
          </a:endParaRPr>
        </a:p>
      </dgm:t>
    </dgm:pt>
    <dgm:pt modelId="{1762840A-E6AE-401E-96C5-29F5FE6C38CD}" type="sibTrans" cxnId="{E08D4429-0C27-45B0-B5AA-7780FD90014B}">
      <dgm:prSet/>
      <dgm:spPr/>
      <dgm:t>
        <a:bodyPr/>
        <a:lstStyle/>
        <a:p>
          <a:endParaRPr lang="en-US">
            <a:latin typeface="Cambria" panose="02040503050406030204" pitchFamily="18" charset="0"/>
            <a:ea typeface="Cambria" panose="02040503050406030204" pitchFamily="18" charset="0"/>
          </a:endParaRPr>
        </a:p>
      </dgm:t>
    </dgm:pt>
    <dgm:pt modelId="{B5638CCE-0F61-42CC-824B-EF68C69B4C86}">
      <dgm:prSet/>
      <dgm:spPr/>
      <dgm:t>
        <a:bodyPr/>
        <a:lstStyle/>
        <a:p>
          <a:r>
            <a:rPr lang="el-GR" dirty="0">
              <a:latin typeface="Cambria" panose="02040503050406030204" pitchFamily="18" charset="0"/>
              <a:ea typeface="Cambria" panose="02040503050406030204" pitchFamily="18" charset="0"/>
            </a:rPr>
            <a:t>Ανάπτυξη Στρατηγικών Διαχείρισης</a:t>
          </a:r>
          <a:endParaRPr lang="en-US" dirty="0">
            <a:latin typeface="Cambria" panose="02040503050406030204" pitchFamily="18" charset="0"/>
            <a:ea typeface="Cambria" panose="02040503050406030204" pitchFamily="18" charset="0"/>
          </a:endParaRPr>
        </a:p>
      </dgm:t>
    </dgm:pt>
    <dgm:pt modelId="{82164043-AC43-454A-8782-3737E17C1F1C}" type="parTrans" cxnId="{2726917C-CF88-4F8E-AC27-53C558F51523}">
      <dgm:prSet/>
      <dgm:spPr/>
      <dgm:t>
        <a:bodyPr/>
        <a:lstStyle/>
        <a:p>
          <a:endParaRPr lang="en-US">
            <a:latin typeface="Cambria" panose="02040503050406030204" pitchFamily="18" charset="0"/>
            <a:ea typeface="Cambria" panose="02040503050406030204" pitchFamily="18" charset="0"/>
          </a:endParaRPr>
        </a:p>
      </dgm:t>
    </dgm:pt>
    <dgm:pt modelId="{B7AB902D-7188-482A-9688-B5953CC03823}" type="sibTrans" cxnId="{2726917C-CF88-4F8E-AC27-53C558F51523}">
      <dgm:prSet/>
      <dgm:spPr/>
      <dgm:t>
        <a:bodyPr/>
        <a:lstStyle/>
        <a:p>
          <a:endParaRPr lang="en-US">
            <a:latin typeface="Cambria" panose="02040503050406030204" pitchFamily="18" charset="0"/>
            <a:ea typeface="Cambria" panose="02040503050406030204" pitchFamily="18" charset="0"/>
          </a:endParaRPr>
        </a:p>
      </dgm:t>
    </dgm:pt>
    <dgm:pt modelId="{60979653-2250-47E4-8719-94A93811B1FE}">
      <dgm:prSet/>
      <dgm:spPr/>
      <dgm:t>
        <a:bodyPr/>
        <a:lstStyle/>
        <a:p>
          <a:r>
            <a:rPr lang="el-GR" dirty="0">
              <a:latin typeface="Cambria" panose="02040503050406030204" pitchFamily="18" charset="0"/>
              <a:ea typeface="Cambria" panose="02040503050406030204" pitchFamily="18" charset="0"/>
            </a:rPr>
            <a:t>Δημιουργία Πλάνου</a:t>
          </a:r>
          <a:endParaRPr lang="en-US" dirty="0">
            <a:latin typeface="Cambria" panose="02040503050406030204" pitchFamily="18" charset="0"/>
            <a:ea typeface="Cambria" panose="02040503050406030204" pitchFamily="18" charset="0"/>
          </a:endParaRPr>
        </a:p>
      </dgm:t>
    </dgm:pt>
    <dgm:pt modelId="{2C895FED-EF4C-4D86-917A-AD7EC53AB56D}" type="parTrans" cxnId="{42172589-CFF6-4B2D-B46A-E90FC9D23C27}">
      <dgm:prSet/>
      <dgm:spPr/>
      <dgm:t>
        <a:bodyPr/>
        <a:lstStyle/>
        <a:p>
          <a:endParaRPr lang="en-US">
            <a:latin typeface="Cambria" panose="02040503050406030204" pitchFamily="18" charset="0"/>
            <a:ea typeface="Cambria" panose="02040503050406030204" pitchFamily="18" charset="0"/>
          </a:endParaRPr>
        </a:p>
      </dgm:t>
    </dgm:pt>
    <dgm:pt modelId="{490A1CEA-9524-4BC5-A9AD-489124B602A2}" type="sibTrans" cxnId="{42172589-CFF6-4B2D-B46A-E90FC9D23C27}">
      <dgm:prSet/>
      <dgm:spPr/>
      <dgm:t>
        <a:bodyPr/>
        <a:lstStyle/>
        <a:p>
          <a:endParaRPr lang="en-US">
            <a:latin typeface="Cambria" panose="02040503050406030204" pitchFamily="18" charset="0"/>
            <a:ea typeface="Cambria" panose="02040503050406030204" pitchFamily="18" charset="0"/>
          </a:endParaRPr>
        </a:p>
      </dgm:t>
    </dgm:pt>
    <dgm:pt modelId="{133C7B50-6464-4B56-B73F-22F9EE1C9266}">
      <dgm:prSet/>
      <dgm:spPr/>
      <dgm:t>
        <a:bodyPr/>
        <a:lstStyle/>
        <a:p>
          <a:r>
            <a:rPr lang="el-GR" dirty="0">
              <a:latin typeface="Cambria" panose="02040503050406030204" pitchFamily="18" charset="0"/>
              <a:ea typeface="Cambria" panose="02040503050406030204" pitchFamily="18" charset="0"/>
            </a:rPr>
            <a:t>Ανάπτυξη Πλάνου Έκτακτης Ανάγκης</a:t>
          </a:r>
          <a:endParaRPr lang="en-US" dirty="0">
            <a:latin typeface="Cambria" panose="02040503050406030204" pitchFamily="18" charset="0"/>
            <a:ea typeface="Cambria" panose="02040503050406030204" pitchFamily="18" charset="0"/>
          </a:endParaRPr>
        </a:p>
      </dgm:t>
    </dgm:pt>
    <dgm:pt modelId="{D30B8C01-E349-418D-9CC6-CEE09A734216}" type="parTrans" cxnId="{E5D31096-85E7-4AFD-9D3B-CA1668F18187}">
      <dgm:prSet/>
      <dgm:spPr/>
      <dgm:t>
        <a:bodyPr/>
        <a:lstStyle/>
        <a:p>
          <a:endParaRPr lang="en-US">
            <a:latin typeface="Cambria" panose="02040503050406030204" pitchFamily="18" charset="0"/>
            <a:ea typeface="Cambria" panose="02040503050406030204" pitchFamily="18" charset="0"/>
          </a:endParaRPr>
        </a:p>
      </dgm:t>
    </dgm:pt>
    <dgm:pt modelId="{40FFEB1B-4B83-499E-B1DD-F58D3FF8D1D2}" type="sibTrans" cxnId="{E5D31096-85E7-4AFD-9D3B-CA1668F18187}">
      <dgm:prSet/>
      <dgm:spPr/>
      <dgm:t>
        <a:bodyPr/>
        <a:lstStyle/>
        <a:p>
          <a:endParaRPr lang="en-US">
            <a:latin typeface="Cambria" panose="02040503050406030204" pitchFamily="18" charset="0"/>
            <a:ea typeface="Cambria" panose="02040503050406030204" pitchFamily="18" charset="0"/>
          </a:endParaRPr>
        </a:p>
      </dgm:t>
    </dgm:pt>
    <dgm:pt modelId="{ADD1A64C-2456-4C7B-8D07-0905076338EF}">
      <dgm:prSet/>
      <dgm:spPr/>
      <dgm:t>
        <a:bodyPr/>
        <a:lstStyle/>
        <a:p>
          <a:r>
            <a:rPr lang="el-GR" dirty="0">
              <a:latin typeface="Cambria" panose="02040503050406030204" pitchFamily="18" charset="0"/>
              <a:ea typeface="Cambria" panose="02040503050406030204" pitchFamily="18" charset="0"/>
            </a:rPr>
            <a:t>Παρακολούθηση</a:t>
          </a:r>
          <a:endParaRPr lang="en-US" dirty="0">
            <a:latin typeface="Cambria" panose="02040503050406030204" pitchFamily="18" charset="0"/>
            <a:ea typeface="Cambria" panose="02040503050406030204" pitchFamily="18" charset="0"/>
          </a:endParaRPr>
        </a:p>
      </dgm:t>
    </dgm:pt>
    <dgm:pt modelId="{10E7F2DB-9902-4487-AD88-70109493A8C7}" type="parTrans" cxnId="{396A196A-413C-406A-8C59-B541474E440B}">
      <dgm:prSet/>
      <dgm:spPr/>
      <dgm:t>
        <a:bodyPr/>
        <a:lstStyle/>
        <a:p>
          <a:endParaRPr lang="en-US">
            <a:latin typeface="Cambria" panose="02040503050406030204" pitchFamily="18" charset="0"/>
            <a:ea typeface="Cambria" panose="02040503050406030204" pitchFamily="18" charset="0"/>
          </a:endParaRPr>
        </a:p>
      </dgm:t>
    </dgm:pt>
    <dgm:pt modelId="{6A716390-C26D-4C12-9EDE-0724C568482B}" type="sibTrans" cxnId="{396A196A-413C-406A-8C59-B541474E440B}">
      <dgm:prSet/>
      <dgm:spPr/>
      <dgm:t>
        <a:bodyPr/>
        <a:lstStyle/>
        <a:p>
          <a:endParaRPr lang="en-US">
            <a:latin typeface="Cambria" panose="02040503050406030204" pitchFamily="18" charset="0"/>
            <a:ea typeface="Cambria" panose="02040503050406030204" pitchFamily="18" charset="0"/>
          </a:endParaRPr>
        </a:p>
      </dgm:t>
    </dgm:pt>
    <dgm:pt modelId="{675E3CE2-5526-46B7-8909-6B80E0280CFA}">
      <dgm:prSet custT="1"/>
      <dgm:spPr/>
      <dgm:t>
        <a:bodyPr/>
        <a:lstStyle/>
        <a:p>
          <a:r>
            <a:rPr lang="el-GR" sz="1200" b="0" i="0" dirty="0">
              <a:latin typeface="Cambria" panose="02040503050406030204" pitchFamily="18" charset="0"/>
              <a:ea typeface="Cambria" panose="02040503050406030204" pitchFamily="18" charset="0"/>
            </a:rPr>
            <a:t>Καταγραφή όλων των πιθανών κινδύνων</a:t>
          </a:r>
          <a:endParaRPr lang="en-US" sz="1200" dirty="0">
            <a:latin typeface="Cambria" panose="02040503050406030204" pitchFamily="18" charset="0"/>
            <a:ea typeface="Cambria" panose="02040503050406030204" pitchFamily="18" charset="0"/>
          </a:endParaRPr>
        </a:p>
      </dgm:t>
    </dgm:pt>
    <dgm:pt modelId="{D8A1D75E-FACE-431E-A8A1-885F878DC5E4}" type="parTrans" cxnId="{92CBE1EB-AD4C-4121-A92F-45CB42812959}">
      <dgm:prSet/>
      <dgm:spPr/>
      <dgm:t>
        <a:bodyPr/>
        <a:lstStyle/>
        <a:p>
          <a:endParaRPr lang="en-US">
            <a:latin typeface="Cambria" panose="02040503050406030204" pitchFamily="18" charset="0"/>
            <a:ea typeface="Cambria" panose="02040503050406030204" pitchFamily="18" charset="0"/>
          </a:endParaRPr>
        </a:p>
      </dgm:t>
    </dgm:pt>
    <dgm:pt modelId="{9919C8F1-AFDC-4275-82C5-CC21F3851277}" type="sibTrans" cxnId="{92CBE1EB-AD4C-4121-A92F-45CB42812959}">
      <dgm:prSet/>
      <dgm:spPr/>
      <dgm:t>
        <a:bodyPr/>
        <a:lstStyle/>
        <a:p>
          <a:endParaRPr lang="en-US">
            <a:latin typeface="Cambria" panose="02040503050406030204" pitchFamily="18" charset="0"/>
            <a:ea typeface="Cambria" panose="02040503050406030204" pitchFamily="18" charset="0"/>
          </a:endParaRPr>
        </a:p>
      </dgm:t>
    </dgm:pt>
    <dgm:pt modelId="{7306A6E1-93B0-4E15-B410-703E2F5A7A67}">
      <dgm:prSet custT="1"/>
      <dgm:spPr/>
      <dgm:t>
        <a:bodyPr/>
        <a:lstStyle/>
        <a:p>
          <a:r>
            <a:rPr lang="el-GR" sz="1200" dirty="0">
              <a:latin typeface="Cambria" panose="02040503050406030204" pitchFamily="18" charset="0"/>
              <a:ea typeface="Cambria" panose="02040503050406030204" pitchFamily="18" charset="0"/>
            </a:rPr>
            <a:t>Αξιολόγηση κάθε κινδύνου ως προς την πιθανότητα να γίνει και τον πιθανό αντίκτυπό του</a:t>
          </a:r>
          <a:endParaRPr lang="en-US" sz="1200" dirty="0">
            <a:latin typeface="Cambria" panose="02040503050406030204" pitchFamily="18" charset="0"/>
            <a:ea typeface="Cambria" panose="02040503050406030204" pitchFamily="18" charset="0"/>
          </a:endParaRPr>
        </a:p>
      </dgm:t>
    </dgm:pt>
    <dgm:pt modelId="{8A76E0B6-16FA-472F-811C-ADF4559D7E54}" type="parTrans" cxnId="{786E7FDC-6474-41AC-BF27-87E3BA27043A}">
      <dgm:prSet/>
      <dgm:spPr/>
      <dgm:t>
        <a:bodyPr/>
        <a:lstStyle/>
        <a:p>
          <a:endParaRPr lang="en-US">
            <a:latin typeface="Cambria" panose="02040503050406030204" pitchFamily="18" charset="0"/>
            <a:ea typeface="Cambria" panose="02040503050406030204" pitchFamily="18" charset="0"/>
          </a:endParaRPr>
        </a:p>
      </dgm:t>
    </dgm:pt>
    <dgm:pt modelId="{3F46E9A7-8808-458E-8D41-6131788C7085}" type="sibTrans" cxnId="{786E7FDC-6474-41AC-BF27-87E3BA27043A}">
      <dgm:prSet/>
      <dgm:spPr/>
      <dgm:t>
        <a:bodyPr/>
        <a:lstStyle/>
        <a:p>
          <a:endParaRPr lang="en-US">
            <a:latin typeface="Cambria" panose="02040503050406030204" pitchFamily="18" charset="0"/>
            <a:ea typeface="Cambria" panose="02040503050406030204" pitchFamily="18" charset="0"/>
          </a:endParaRPr>
        </a:p>
      </dgm:t>
    </dgm:pt>
    <dgm:pt modelId="{B1701D63-F301-4141-BE48-8753B547F3CF}">
      <dgm:prSet custT="1"/>
      <dgm:spPr/>
      <dgm:t>
        <a:bodyPr/>
        <a:lstStyle/>
        <a:p>
          <a:r>
            <a:rPr lang="el-GR" sz="1000" dirty="0">
              <a:latin typeface="Cambria" panose="02040503050406030204" pitchFamily="18" charset="0"/>
              <a:ea typeface="Cambria" panose="02040503050406030204" pitchFamily="18" charset="0"/>
            </a:rPr>
            <a:t>Για κάθε κίνδυνο, αναπτύσσονται συγκεκριμένες στρατηγικές για τον μετριασμό ή την ελαχιστοποίηση των επιπτώσεών</a:t>
          </a:r>
          <a:endParaRPr lang="en-US" sz="1000" dirty="0">
            <a:latin typeface="Cambria" panose="02040503050406030204" pitchFamily="18" charset="0"/>
            <a:ea typeface="Cambria" panose="02040503050406030204" pitchFamily="18" charset="0"/>
          </a:endParaRPr>
        </a:p>
      </dgm:t>
    </dgm:pt>
    <dgm:pt modelId="{15E82572-BAD3-43EB-8063-3133883CAE2B}" type="parTrans" cxnId="{E7194409-9996-447D-B107-80B181BA0DA0}">
      <dgm:prSet/>
      <dgm:spPr/>
      <dgm:t>
        <a:bodyPr/>
        <a:lstStyle/>
        <a:p>
          <a:endParaRPr lang="en-US">
            <a:latin typeface="Cambria" panose="02040503050406030204" pitchFamily="18" charset="0"/>
            <a:ea typeface="Cambria" panose="02040503050406030204" pitchFamily="18" charset="0"/>
          </a:endParaRPr>
        </a:p>
      </dgm:t>
    </dgm:pt>
    <dgm:pt modelId="{83B9AAB8-B5BB-4222-9178-9FC2FB245046}" type="sibTrans" cxnId="{E7194409-9996-447D-B107-80B181BA0DA0}">
      <dgm:prSet/>
      <dgm:spPr/>
      <dgm:t>
        <a:bodyPr/>
        <a:lstStyle/>
        <a:p>
          <a:endParaRPr lang="en-US">
            <a:latin typeface="Cambria" panose="02040503050406030204" pitchFamily="18" charset="0"/>
            <a:ea typeface="Cambria" panose="02040503050406030204" pitchFamily="18" charset="0"/>
          </a:endParaRPr>
        </a:p>
      </dgm:t>
    </dgm:pt>
    <dgm:pt modelId="{47C3CF94-9DD0-4877-A94B-8B0FC799C5FE}">
      <dgm:prSet/>
      <dgm:spPr/>
      <dgm:t>
        <a:bodyPr/>
        <a:lstStyle/>
        <a:p>
          <a:r>
            <a:rPr lang="el-GR" dirty="0">
              <a:latin typeface="Cambria" panose="02040503050406030204" pitchFamily="18" charset="0"/>
              <a:ea typeface="Cambria" panose="02040503050406030204" pitchFamily="18" charset="0"/>
            </a:rPr>
            <a:t>Ορισμός χρονοδιαγραμμάτων και προθεσμιών για το πότε πρέπει να εφαρμοστεί κάθε στρατηγική μετριασμού</a:t>
          </a:r>
          <a:endParaRPr lang="en-US" dirty="0">
            <a:latin typeface="Cambria" panose="02040503050406030204" pitchFamily="18" charset="0"/>
            <a:ea typeface="Cambria" panose="02040503050406030204" pitchFamily="18" charset="0"/>
          </a:endParaRPr>
        </a:p>
      </dgm:t>
    </dgm:pt>
    <dgm:pt modelId="{668CA939-06CF-4952-B4C7-964C88420293}" type="parTrans" cxnId="{771D26F7-40A6-4B0F-9F40-90D6320A39B9}">
      <dgm:prSet/>
      <dgm:spPr/>
      <dgm:t>
        <a:bodyPr/>
        <a:lstStyle/>
        <a:p>
          <a:endParaRPr lang="en-US">
            <a:latin typeface="Cambria" panose="02040503050406030204" pitchFamily="18" charset="0"/>
            <a:ea typeface="Cambria" panose="02040503050406030204" pitchFamily="18" charset="0"/>
          </a:endParaRPr>
        </a:p>
      </dgm:t>
    </dgm:pt>
    <dgm:pt modelId="{FFE99B0C-1B53-425F-96E7-9F416BF8C86F}" type="sibTrans" cxnId="{771D26F7-40A6-4B0F-9F40-90D6320A39B9}">
      <dgm:prSet/>
      <dgm:spPr/>
      <dgm:t>
        <a:bodyPr/>
        <a:lstStyle/>
        <a:p>
          <a:endParaRPr lang="en-US">
            <a:latin typeface="Cambria" panose="02040503050406030204" pitchFamily="18" charset="0"/>
            <a:ea typeface="Cambria" panose="02040503050406030204" pitchFamily="18" charset="0"/>
          </a:endParaRPr>
        </a:p>
      </dgm:t>
    </dgm:pt>
    <dgm:pt modelId="{1F3E287C-32E9-41A8-90FC-BAB0A2D55FB1}">
      <dgm:prSet/>
      <dgm:spPr/>
      <dgm:t>
        <a:bodyPr/>
        <a:lstStyle/>
        <a:p>
          <a:r>
            <a:rPr lang="el-GR" b="0" i="0" dirty="0">
              <a:latin typeface="Cambria" panose="02040503050406030204" pitchFamily="18" charset="0"/>
              <a:ea typeface="Cambria" panose="02040503050406030204" pitchFamily="18" charset="0"/>
            </a:rPr>
            <a:t>Χρησιμοποιείται για την αντιμετώπιση των κινδύνων που έχουν ήδη εμφανιστεί</a:t>
          </a:r>
          <a:endParaRPr lang="en-US" dirty="0">
            <a:latin typeface="Cambria" panose="02040503050406030204" pitchFamily="18" charset="0"/>
            <a:ea typeface="Cambria" panose="02040503050406030204" pitchFamily="18" charset="0"/>
          </a:endParaRPr>
        </a:p>
      </dgm:t>
    </dgm:pt>
    <dgm:pt modelId="{506EC7D1-CCB6-494B-B9BA-56378CFED6F1}" type="parTrans" cxnId="{8020C730-E665-440D-81C3-4F55F2DB1287}">
      <dgm:prSet/>
      <dgm:spPr/>
      <dgm:t>
        <a:bodyPr/>
        <a:lstStyle/>
        <a:p>
          <a:endParaRPr lang="en-US">
            <a:latin typeface="Cambria" panose="02040503050406030204" pitchFamily="18" charset="0"/>
            <a:ea typeface="Cambria" panose="02040503050406030204" pitchFamily="18" charset="0"/>
          </a:endParaRPr>
        </a:p>
      </dgm:t>
    </dgm:pt>
    <dgm:pt modelId="{E81B61D6-B552-4F4C-AA40-7EFF732F5367}" type="sibTrans" cxnId="{8020C730-E665-440D-81C3-4F55F2DB1287}">
      <dgm:prSet/>
      <dgm:spPr/>
      <dgm:t>
        <a:bodyPr/>
        <a:lstStyle/>
        <a:p>
          <a:endParaRPr lang="en-US">
            <a:latin typeface="Cambria" panose="02040503050406030204" pitchFamily="18" charset="0"/>
            <a:ea typeface="Cambria" panose="02040503050406030204" pitchFamily="18" charset="0"/>
          </a:endParaRPr>
        </a:p>
      </dgm:t>
    </dgm:pt>
    <dgm:pt modelId="{49A9CC83-F09F-4B04-A564-541451881A9D}">
      <dgm:prSet/>
      <dgm:spPr/>
      <dgm:t>
        <a:bodyPr/>
        <a:lstStyle/>
        <a:p>
          <a:r>
            <a:rPr lang="el-GR" dirty="0">
              <a:latin typeface="Cambria" panose="02040503050406030204" pitchFamily="18" charset="0"/>
              <a:ea typeface="Cambria" panose="02040503050406030204" pitchFamily="18" charset="0"/>
            </a:rPr>
            <a:t>Συστηματική παρακολούθηση της προόδου, της αποτελεσματικότητας και τα αποτελέσματα των στρατηγικών μετριασμού</a:t>
          </a:r>
          <a:endParaRPr lang="en-US" dirty="0">
            <a:latin typeface="Cambria" panose="02040503050406030204" pitchFamily="18" charset="0"/>
            <a:ea typeface="Cambria" panose="02040503050406030204" pitchFamily="18" charset="0"/>
          </a:endParaRPr>
        </a:p>
      </dgm:t>
    </dgm:pt>
    <dgm:pt modelId="{8C5897A4-813D-40E5-B43E-6A424A4E5881}" type="parTrans" cxnId="{D7AEB42C-C1BC-448A-A0B0-BC82E689D063}">
      <dgm:prSet/>
      <dgm:spPr/>
      <dgm:t>
        <a:bodyPr/>
        <a:lstStyle/>
        <a:p>
          <a:endParaRPr lang="en-US">
            <a:latin typeface="Cambria" panose="02040503050406030204" pitchFamily="18" charset="0"/>
            <a:ea typeface="Cambria" panose="02040503050406030204" pitchFamily="18" charset="0"/>
          </a:endParaRPr>
        </a:p>
      </dgm:t>
    </dgm:pt>
    <dgm:pt modelId="{F9ED15C7-203D-4D86-9CA4-9C9466F39AF3}" type="sibTrans" cxnId="{D7AEB42C-C1BC-448A-A0B0-BC82E689D063}">
      <dgm:prSet/>
      <dgm:spPr/>
      <dgm:t>
        <a:bodyPr/>
        <a:lstStyle/>
        <a:p>
          <a:endParaRPr lang="en-US">
            <a:latin typeface="Cambria" panose="02040503050406030204" pitchFamily="18" charset="0"/>
            <a:ea typeface="Cambria" panose="02040503050406030204" pitchFamily="18" charset="0"/>
          </a:endParaRPr>
        </a:p>
      </dgm:t>
    </dgm:pt>
    <dgm:pt modelId="{9417B2E8-46C5-4BAD-AF48-C127E14914D1}">
      <dgm:prSet custT="1"/>
      <dgm:spPr/>
      <dgm:t>
        <a:bodyPr/>
        <a:lstStyle/>
        <a:p>
          <a:r>
            <a:rPr lang="el-GR" sz="1200" b="0" i="0" dirty="0">
              <a:latin typeface="Cambria" panose="02040503050406030204" pitchFamily="18" charset="0"/>
              <a:ea typeface="Cambria" panose="02040503050406030204" pitchFamily="18" charset="0"/>
            </a:rPr>
            <a:t>Ορισμός των συμβάντων κινδύνου και η σχέση </a:t>
          </a:r>
          <a:endParaRPr lang="en-US" sz="1200" dirty="0">
            <a:latin typeface="Cambria" panose="02040503050406030204" pitchFamily="18" charset="0"/>
            <a:ea typeface="Cambria" panose="02040503050406030204" pitchFamily="18" charset="0"/>
          </a:endParaRPr>
        </a:p>
      </dgm:t>
    </dgm:pt>
    <dgm:pt modelId="{231D4025-11A2-4A4C-BD13-C23700BD8B29}" type="parTrans" cxnId="{36FF0CA1-176F-44F5-B60B-58B34C775E6D}">
      <dgm:prSet/>
      <dgm:spPr/>
      <dgm:t>
        <a:bodyPr/>
        <a:lstStyle/>
        <a:p>
          <a:endParaRPr lang="en-US">
            <a:latin typeface="Cambria" panose="02040503050406030204" pitchFamily="18" charset="0"/>
            <a:ea typeface="Cambria" panose="02040503050406030204" pitchFamily="18" charset="0"/>
          </a:endParaRPr>
        </a:p>
      </dgm:t>
    </dgm:pt>
    <dgm:pt modelId="{DDF19854-7284-4987-B016-6C13D708EF2D}" type="sibTrans" cxnId="{36FF0CA1-176F-44F5-B60B-58B34C775E6D}">
      <dgm:prSet/>
      <dgm:spPr/>
      <dgm:t>
        <a:bodyPr/>
        <a:lstStyle/>
        <a:p>
          <a:endParaRPr lang="en-US">
            <a:latin typeface="Cambria" panose="02040503050406030204" pitchFamily="18" charset="0"/>
            <a:ea typeface="Cambria" panose="02040503050406030204" pitchFamily="18" charset="0"/>
          </a:endParaRPr>
        </a:p>
      </dgm:t>
    </dgm:pt>
    <dgm:pt modelId="{476AA2E5-F9A9-4E3B-8D5F-BBFCC8BE7A4D}">
      <dgm:prSet custT="1"/>
      <dgm:spPr/>
      <dgm:t>
        <a:bodyPr/>
        <a:lstStyle/>
        <a:p>
          <a:r>
            <a:rPr lang="el-GR" sz="1200" dirty="0">
              <a:latin typeface="Cambria" panose="02040503050406030204" pitchFamily="18" charset="0"/>
              <a:ea typeface="Cambria" panose="02040503050406030204" pitchFamily="18" charset="0"/>
            </a:rPr>
            <a:t>Ταξινόμηση των κινδύνων σε σειρά προτεραιότητας με βάση τη σημαντικότητα τους</a:t>
          </a:r>
          <a:r>
            <a:rPr lang="en-US" sz="1200" dirty="0">
              <a:latin typeface="Cambria" panose="02040503050406030204" pitchFamily="18" charset="0"/>
              <a:ea typeface="Cambria" panose="02040503050406030204" pitchFamily="18" charset="0"/>
            </a:rPr>
            <a:t> </a:t>
          </a:r>
          <a:endParaRPr lang="en-US" sz="1000" dirty="0">
            <a:latin typeface="Cambria" panose="02040503050406030204" pitchFamily="18" charset="0"/>
            <a:ea typeface="Cambria" panose="02040503050406030204" pitchFamily="18" charset="0"/>
          </a:endParaRPr>
        </a:p>
      </dgm:t>
    </dgm:pt>
    <dgm:pt modelId="{F5FD8CFC-AF60-4626-9E94-62BFA6B3AB6D}" type="parTrans" cxnId="{C5DCDF05-7A81-40DD-96F6-9E1764C067AA}">
      <dgm:prSet/>
      <dgm:spPr/>
      <dgm:t>
        <a:bodyPr/>
        <a:lstStyle/>
        <a:p>
          <a:endParaRPr lang="en-US">
            <a:latin typeface="Cambria" panose="02040503050406030204" pitchFamily="18" charset="0"/>
            <a:ea typeface="Cambria" panose="02040503050406030204" pitchFamily="18" charset="0"/>
          </a:endParaRPr>
        </a:p>
      </dgm:t>
    </dgm:pt>
    <dgm:pt modelId="{DD0400BC-3B1E-41EA-A4F5-02372A417060}" type="sibTrans" cxnId="{C5DCDF05-7A81-40DD-96F6-9E1764C067AA}">
      <dgm:prSet/>
      <dgm:spPr/>
      <dgm:t>
        <a:bodyPr/>
        <a:lstStyle/>
        <a:p>
          <a:endParaRPr lang="en-US">
            <a:latin typeface="Cambria" panose="02040503050406030204" pitchFamily="18" charset="0"/>
            <a:ea typeface="Cambria" panose="02040503050406030204" pitchFamily="18" charset="0"/>
          </a:endParaRPr>
        </a:p>
      </dgm:t>
    </dgm:pt>
    <dgm:pt modelId="{2F118D32-7C18-4B35-A3A4-546EB2EE9C1F}">
      <dgm:prSet custT="1"/>
      <dgm:spPr/>
      <dgm:t>
        <a:bodyPr/>
        <a:lstStyle/>
        <a:p>
          <a:r>
            <a:rPr lang="el-GR" sz="1000" dirty="0">
              <a:latin typeface="Cambria" panose="02040503050406030204" pitchFamily="18" charset="0"/>
              <a:ea typeface="Cambria" panose="02040503050406030204" pitchFamily="18" charset="0"/>
            </a:rPr>
            <a:t>Οι στρατηγικές θα μπορούν να περιλαμβάνουν ενέργειες για την αποφυγή του κινδύνου ή τη μείωση των συνεπειών του</a:t>
          </a:r>
          <a:endParaRPr lang="en-US" sz="1000" dirty="0">
            <a:latin typeface="Cambria" panose="02040503050406030204" pitchFamily="18" charset="0"/>
            <a:ea typeface="Cambria" panose="02040503050406030204" pitchFamily="18" charset="0"/>
          </a:endParaRPr>
        </a:p>
      </dgm:t>
    </dgm:pt>
    <dgm:pt modelId="{FC42777D-762D-4321-ADD5-7F8CB7C2A232}" type="parTrans" cxnId="{A745D1BE-AE47-461F-8C54-3F32229127BB}">
      <dgm:prSet/>
      <dgm:spPr/>
      <dgm:t>
        <a:bodyPr/>
        <a:lstStyle/>
        <a:p>
          <a:endParaRPr lang="en-US">
            <a:latin typeface="Cambria" panose="02040503050406030204" pitchFamily="18" charset="0"/>
            <a:ea typeface="Cambria" panose="02040503050406030204" pitchFamily="18" charset="0"/>
          </a:endParaRPr>
        </a:p>
      </dgm:t>
    </dgm:pt>
    <dgm:pt modelId="{2453CABB-37E7-4339-97F3-263759909E4D}" type="sibTrans" cxnId="{A745D1BE-AE47-461F-8C54-3F32229127BB}">
      <dgm:prSet/>
      <dgm:spPr/>
      <dgm:t>
        <a:bodyPr/>
        <a:lstStyle/>
        <a:p>
          <a:endParaRPr lang="en-US">
            <a:latin typeface="Cambria" panose="02040503050406030204" pitchFamily="18" charset="0"/>
            <a:ea typeface="Cambria" panose="02040503050406030204" pitchFamily="18" charset="0"/>
          </a:endParaRPr>
        </a:p>
      </dgm:t>
    </dgm:pt>
    <dgm:pt modelId="{FE73AD2C-BAE4-4954-895A-AB915637FCB5}">
      <dgm:prSet/>
      <dgm:spPr/>
      <dgm:t>
        <a:bodyPr/>
        <a:lstStyle/>
        <a:p>
          <a:r>
            <a:rPr lang="el-GR" dirty="0">
              <a:latin typeface="Cambria" panose="02040503050406030204" pitchFamily="18" charset="0"/>
              <a:ea typeface="Cambria" panose="02040503050406030204" pitchFamily="18" charset="0"/>
            </a:rPr>
            <a:t>Ανάθεση ευθυνών και καθορισμός πόρων που απαιτούνται για την εφαρμογή των στρατηγικών μετριασμού</a:t>
          </a:r>
          <a:endParaRPr lang="en-US" dirty="0">
            <a:latin typeface="Cambria" panose="02040503050406030204" pitchFamily="18" charset="0"/>
            <a:ea typeface="Cambria" panose="02040503050406030204" pitchFamily="18" charset="0"/>
          </a:endParaRPr>
        </a:p>
      </dgm:t>
    </dgm:pt>
    <dgm:pt modelId="{EE268CCF-46D3-41A0-A301-EB68A6FF0D2E}" type="parTrans" cxnId="{71D88A1C-1EA0-4939-B57D-A705F6BDA8B4}">
      <dgm:prSet/>
      <dgm:spPr/>
      <dgm:t>
        <a:bodyPr/>
        <a:lstStyle/>
        <a:p>
          <a:endParaRPr lang="en-US">
            <a:latin typeface="Cambria" panose="02040503050406030204" pitchFamily="18" charset="0"/>
            <a:ea typeface="Cambria" panose="02040503050406030204" pitchFamily="18" charset="0"/>
          </a:endParaRPr>
        </a:p>
      </dgm:t>
    </dgm:pt>
    <dgm:pt modelId="{CC6B2A7E-1536-4BB8-BBF4-9D8CE8FE5D63}" type="sibTrans" cxnId="{71D88A1C-1EA0-4939-B57D-A705F6BDA8B4}">
      <dgm:prSet/>
      <dgm:spPr/>
      <dgm:t>
        <a:bodyPr/>
        <a:lstStyle/>
        <a:p>
          <a:endParaRPr lang="en-US">
            <a:latin typeface="Cambria" panose="02040503050406030204" pitchFamily="18" charset="0"/>
            <a:ea typeface="Cambria" panose="02040503050406030204" pitchFamily="18" charset="0"/>
          </a:endParaRPr>
        </a:p>
      </dgm:t>
    </dgm:pt>
    <dgm:pt modelId="{9301F205-CE23-4462-9D24-B5E26A106DC9}">
      <dgm:prSet/>
      <dgm:spPr/>
      <dgm:t>
        <a:bodyPr/>
        <a:lstStyle/>
        <a:p>
          <a:r>
            <a:rPr lang="el-GR" b="0" i="0" dirty="0">
              <a:latin typeface="Cambria" panose="02040503050406030204" pitchFamily="18" charset="0"/>
              <a:ea typeface="Cambria" panose="02040503050406030204" pitchFamily="18" charset="0"/>
            </a:rPr>
            <a:t>Βοηθά στην ελαχιστοποίηση των αρνητικών επιπτώσεων στο έργο</a:t>
          </a:r>
          <a:endParaRPr lang="en-US" dirty="0">
            <a:latin typeface="Cambria" panose="02040503050406030204" pitchFamily="18" charset="0"/>
            <a:ea typeface="Cambria" panose="02040503050406030204" pitchFamily="18" charset="0"/>
          </a:endParaRPr>
        </a:p>
      </dgm:t>
    </dgm:pt>
    <dgm:pt modelId="{B831EB28-2185-4D89-8584-B3661FED004B}" type="parTrans" cxnId="{EF5F622E-5942-48EC-8E50-EC2C37589761}">
      <dgm:prSet/>
      <dgm:spPr/>
      <dgm:t>
        <a:bodyPr/>
        <a:lstStyle/>
        <a:p>
          <a:endParaRPr lang="en-US">
            <a:latin typeface="Cambria" panose="02040503050406030204" pitchFamily="18" charset="0"/>
            <a:ea typeface="Cambria" panose="02040503050406030204" pitchFamily="18" charset="0"/>
          </a:endParaRPr>
        </a:p>
      </dgm:t>
    </dgm:pt>
    <dgm:pt modelId="{B31E610C-D58E-4401-B752-6E1C72FC25A4}" type="sibTrans" cxnId="{EF5F622E-5942-48EC-8E50-EC2C37589761}">
      <dgm:prSet/>
      <dgm:spPr/>
      <dgm:t>
        <a:bodyPr/>
        <a:lstStyle/>
        <a:p>
          <a:endParaRPr lang="en-US">
            <a:latin typeface="Cambria" panose="02040503050406030204" pitchFamily="18" charset="0"/>
            <a:ea typeface="Cambria" panose="02040503050406030204" pitchFamily="18" charset="0"/>
          </a:endParaRPr>
        </a:p>
      </dgm:t>
    </dgm:pt>
    <dgm:pt modelId="{10607843-57DD-481C-B568-85F08DD822F8}">
      <dgm:prSet/>
      <dgm:spPr/>
      <dgm:t>
        <a:bodyPr/>
        <a:lstStyle/>
        <a:p>
          <a:r>
            <a:rPr lang="el-GR" dirty="0">
              <a:latin typeface="Cambria" panose="02040503050406030204" pitchFamily="18" charset="0"/>
              <a:ea typeface="Cambria" panose="02040503050406030204" pitchFamily="18" charset="0"/>
            </a:rPr>
            <a:t>Ενημερωμένες προσαρμογές και διασφάλιση ότι το σχέδιό παραμένει σε καλό δρόμο.</a:t>
          </a:r>
          <a:endParaRPr lang="en-US" dirty="0">
            <a:latin typeface="Cambria" panose="02040503050406030204" pitchFamily="18" charset="0"/>
            <a:ea typeface="Cambria" panose="02040503050406030204" pitchFamily="18" charset="0"/>
          </a:endParaRPr>
        </a:p>
      </dgm:t>
    </dgm:pt>
    <dgm:pt modelId="{C25F2371-F192-49CD-8AE6-CC81863F59A8}" type="parTrans" cxnId="{B3531843-9100-4492-8581-3D6471560FAD}">
      <dgm:prSet/>
      <dgm:spPr/>
      <dgm:t>
        <a:bodyPr/>
        <a:lstStyle/>
        <a:p>
          <a:endParaRPr lang="en-US">
            <a:latin typeface="Cambria" panose="02040503050406030204" pitchFamily="18" charset="0"/>
            <a:ea typeface="Cambria" panose="02040503050406030204" pitchFamily="18" charset="0"/>
          </a:endParaRPr>
        </a:p>
      </dgm:t>
    </dgm:pt>
    <dgm:pt modelId="{F10A09EF-A30B-4BD4-8A9A-05667F88A686}" type="sibTrans" cxnId="{B3531843-9100-4492-8581-3D6471560FAD}">
      <dgm:prSet/>
      <dgm:spPr/>
      <dgm:t>
        <a:bodyPr/>
        <a:lstStyle/>
        <a:p>
          <a:endParaRPr lang="en-US">
            <a:latin typeface="Cambria" panose="02040503050406030204" pitchFamily="18" charset="0"/>
            <a:ea typeface="Cambria" panose="02040503050406030204" pitchFamily="18" charset="0"/>
          </a:endParaRPr>
        </a:p>
      </dgm:t>
    </dgm:pt>
    <dgm:pt modelId="{D315847F-11B6-41E2-810D-AFA4463F99B1}" type="pres">
      <dgm:prSet presAssocID="{483C26F1-7F36-4231-A4F8-28436163226B}" presName="Name0" presStyleCnt="0">
        <dgm:presLayoutVars>
          <dgm:dir/>
          <dgm:animLvl val="lvl"/>
          <dgm:resizeHandles/>
        </dgm:presLayoutVars>
      </dgm:prSet>
      <dgm:spPr/>
      <dgm:t>
        <a:bodyPr/>
        <a:lstStyle/>
        <a:p>
          <a:endParaRPr lang="en-US"/>
        </a:p>
      </dgm:t>
    </dgm:pt>
    <dgm:pt modelId="{CCC6B68E-608E-4204-BE96-2BDA714FE6F4}" type="pres">
      <dgm:prSet presAssocID="{526C03DA-D6D6-4027-980E-CEF7D50BFA90}" presName="linNode" presStyleCnt="0"/>
      <dgm:spPr/>
      <dgm:t>
        <a:bodyPr/>
        <a:lstStyle/>
        <a:p>
          <a:endParaRPr lang="en-US"/>
        </a:p>
      </dgm:t>
    </dgm:pt>
    <dgm:pt modelId="{2BAAEE1C-BE87-4AFE-812A-A805B13CE8A8}" type="pres">
      <dgm:prSet presAssocID="{526C03DA-D6D6-4027-980E-CEF7D50BFA90}" presName="parentShp" presStyleLbl="node1" presStyleIdx="0" presStyleCnt="6">
        <dgm:presLayoutVars>
          <dgm:bulletEnabled val="1"/>
        </dgm:presLayoutVars>
      </dgm:prSet>
      <dgm:spPr/>
      <dgm:t>
        <a:bodyPr/>
        <a:lstStyle/>
        <a:p>
          <a:endParaRPr lang="en-US"/>
        </a:p>
      </dgm:t>
    </dgm:pt>
    <dgm:pt modelId="{AED751C4-4BF9-4DF6-B999-645B9B62EB77}" type="pres">
      <dgm:prSet presAssocID="{526C03DA-D6D6-4027-980E-CEF7D50BFA90}" presName="childShp" presStyleLbl="bgAccFollowNode1" presStyleIdx="0" presStyleCnt="6">
        <dgm:presLayoutVars>
          <dgm:bulletEnabled val="1"/>
        </dgm:presLayoutVars>
      </dgm:prSet>
      <dgm:spPr/>
      <dgm:t>
        <a:bodyPr/>
        <a:lstStyle/>
        <a:p>
          <a:endParaRPr lang="en-US"/>
        </a:p>
      </dgm:t>
    </dgm:pt>
    <dgm:pt modelId="{3C7A6F09-083E-48CC-BFD6-4500CC1B7D73}" type="pres">
      <dgm:prSet presAssocID="{E1D82B3B-D3D2-43A4-BBED-583354547872}" presName="spacing" presStyleCnt="0"/>
      <dgm:spPr/>
      <dgm:t>
        <a:bodyPr/>
        <a:lstStyle/>
        <a:p>
          <a:endParaRPr lang="en-US"/>
        </a:p>
      </dgm:t>
    </dgm:pt>
    <dgm:pt modelId="{D8C49690-84DC-4462-9DD5-35F29DA9C749}" type="pres">
      <dgm:prSet presAssocID="{E5536F01-F4B2-47CA-800F-20CD0D5EF2E9}" presName="linNode" presStyleCnt="0"/>
      <dgm:spPr/>
      <dgm:t>
        <a:bodyPr/>
        <a:lstStyle/>
        <a:p>
          <a:endParaRPr lang="en-US"/>
        </a:p>
      </dgm:t>
    </dgm:pt>
    <dgm:pt modelId="{AAAF68CD-E94E-41E5-8198-0D5245893BA3}" type="pres">
      <dgm:prSet presAssocID="{E5536F01-F4B2-47CA-800F-20CD0D5EF2E9}" presName="parentShp" presStyleLbl="node1" presStyleIdx="1" presStyleCnt="6">
        <dgm:presLayoutVars>
          <dgm:bulletEnabled val="1"/>
        </dgm:presLayoutVars>
      </dgm:prSet>
      <dgm:spPr/>
      <dgm:t>
        <a:bodyPr/>
        <a:lstStyle/>
        <a:p>
          <a:endParaRPr lang="en-US"/>
        </a:p>
      </dgm:t>
    </dgm:pt>
    <dgm:pt modelId="{58F74EDF-341F-4273-8059-DDA589AEF23D}" type="pres">
      <dgm:prSet presAssocID="{E5536F01-F4B2-47CA-800F-20CD0D5EF2E9}" presName="childShp" presStyleLbl="bgAccFollowNode1" presStyleIdx="1" presStyleCnt="6" custLinFactNeighborX="8">
        <dgm:presLayoutVars>
          <dgm:bulletEnabled val="1"/>
        </dgm:presLayoutVars>
      </dgm:prSet>
      <dgm:spPr/>
      <dgm:t>
        <a:bodyPr/>
        <a:lstStyle/>
        <a:p>
          <a:endParaRPr lang="en-US"/>
        </a:p>
      </dgm:t>
    </dgm:pt>
    <dgm:pt modelId="{FBAC2598-8689-4D6D-B8FD-85BFB9EB911E}" type="pres">
      <dgm:prSet presAssocID="{1762840A-E6AE-401E-96C5-29F5FE6C38CD}" presName="spacing" presStyleCnt="0"/>
      <dgm:spPr/>
      <dgm:t>
        <a:bodyPr/>
        <a:lstStyle/>
        <a:p>
          <a:endParaRPr lang="en-US"/>
        </a:p>
      </dgm:t>
    </dgm:pt>
    <dgm:pt modelId="{50ADD380-B99E-4AA9-80AA-69F9D6697C96}" type="pres">
      <dgm:prSet presAssocID="{B5638CCE-0F61-42CC-824B-EF68C69B4C86}" presName="linNode" presStyleCnt="0"/>
      <dgm:spPr/>
      <dgm:t>
        <a:bodyPr/>
        <a:lstStyle/>
        <a:p>
          <a:endParaRPr lang="en-US"/>
        </a:p>
      </dgm:t>
    </dgm:pt>
    <dgm:pt modelId="{C1EC3373-751C-47BA-A188-A46E5889A45E}" type="pres">
      <dgm:prSet presAssocID="{B5638CCE-0F61-42CC-824B-EF68C69B4C86}" presName="parentShp" presStyleLbl="node1" presStyleIdx="2" presStyleCnt="6">
        <dgm:presLayoutVars>
          <dgm:bulletEnabled val="1"/>
        </dgm:presLayoutVars>
      </dgm:prSet>
      <dgm:spPr/>
      <dgm:t>
        <a:bodyPr/>
        <a:lstStyle/>
        <a:p>
          <a:endParaRPr lang="en-US"/>
        </a:p>
      </dgm:t>
    </dgm:pt>
    <dgm:pt modelId="{34A86F07-3078-412A-8839-77E9EF8D9C4E}" type="pres">
      <dgm:prSet presAssocID="{B5638CCE-0F61-42CC-824B-EF68C69B4C86}" presName="childShp" presStyleLbl="bgAccFollowNode1" presStyleIdx="2" presStyleCnt="6">
        <dgm:presLayoutVars>
          <dgm:bulletEnabled val="1"/>
        </dgm:presLayoutVars>
      </dgm:prSet>
      <dgm:spPr/>
      <dgm:t>
        <a:bodyPr/>
        <a:lstStyle/>
        <a:p>
          <a:endParaRPr lang="en-US"/>
        </a:p>
      </dgm:t>
    </dgm:pt>
    <dgm:pt modelId="{FDE3F656-7734-4D67-9EFE-23767F42150E}" type="pres">
      <dgm:prSet presAssocID="{B7AB902D-7188-482A-9688-B5953CC03823}" presName="spacing" presStyleCnt="0"/>
      <dgm:spPr/>
      <dgm:t>
        <a:bodyPr/>
        <a:lstStyle/>
        <a:p>
          <a:endParaRPr lang="en-US"/>
        </a:p>
      </dgm:t>
    </dgm:pt>
    <dgm:pt modelId="{ACD42A6B-CA1C-44E8-BE79-50E2C6ED6938}" type="pres">
      <dgm:prSet presAssocID="{60979653-2250-47E4-8719-94A93811B1FE}" presName="linNode" presStyleCnt="0"/>
      <dgm:spPr/>
      <dgm:t>
        <a:bodyPr/>
        <a:lstStyle/>
        <a:p>
          <a:endParaRPr lang="en-US"/>
        </a:p>
      </dgm:t>
    </dgm:pt>
    <dgm:pt modelId="{2E2787FB-C5E0-492F-A528-C85D21B03DAF}" type="pres">
      <dgm:prSet presAssocID="{60979653-2250-47E4-8719-94A93811B1FE}" presName="parentShp" presStyleLbl="node1" presStyleIdx="3" presStyleCnt="6">
        <dgm:presLayoutVars>
          <dgm:bulletEnabled val="1"/>
        </dgm:presLayoutVars>
      </dgm:prSet>
      <dgm:spPr/>
      <dgm:t>
        <a:bodyPr/>
        <a:lstStyle/>
        <a:p>
          <a:endParaRPr lang="en-US"/>
        </a:p>
      </dgm:t>
    </dgm:pt>
    <dgm:pt modelId="{9CC5563B-4094-4060-A5F2-4D2C5FD0CFC1}" type="pres">
      <dgm:prSet presAssocID="{60979653-2250-47E4-8719-94A93811B1FE}" presName="childShp" presStyleLbl="bgAccFollowNode1" presStyleIdx="3" presStyleCnt="6">
        <dgm:presLayoutVars>
          <dgm:bulletEnabled val="1"/>
        </dgm:presLayoutVars>
      </dgm:prSet>
      <dgm:spPr/>
      <dgm:t>
        <a:bodyPr/>
        <a:lstStyle/>
        <a:p>
          <a:endParaRPr lang="en-US"/>
        </a:p>
      </dgm:t>
    </dgm:pt>
    <dgm:pt modelId="{320AE621-1BA3-4BED-BC8D-5D43B1BD4377}" type="pres">
      <dgm:prSet presAssocID="{490A1CEA-9524-4BC5-A9AD-489124B602A2}" presName="spacing" presStyleCnt="0"/>
      <dgm:spPr/>
      <dgm:t>
        <a:bodyPr/>
        <a:lstStyle/>
        <a:p>
          <a:endParaRPr lang="en-US"/>
        </a:p>
      </dgm:t>
    </dgm:pt>
    <dgm:pt modelId="{01468F99-8740-4D12-BAAB-07A270EEBE63}" type="pres">
      <dgm:prSet presAssocID="{133C7B50-6464-4B56-B73F-22F9EE1C9266}" presName="linNode" presStyleCnt="0"/>
      <dgm:spPr/>
      <dgm:t>
        <a:bodyPr/>
        <a:lstStyle/>
        <a:p>
          <a:endParaRPr lang="en-US"/>
        </a:p>
      </dgm:t>
    </dgm:pt>
    <dgm:pt modelId="{9D5CE6CA-3BCD-42AF-8C71-698B75DEB469}" type="pres">
      <dgm:prSet presAssocID="{133C7B50-6464-4B56-B73F-22F9EE1C9266}" presName="parentShp" presStyleLbl="node1" presStyleIdx="4" presStyleCnt="6">
        <dgm:presLayoutVars>
          <dgm:bulletEnabled val="1"/>
        </dgm:presLayoutVars>
      </dgm:prSet>
      <dgm:spPr/>
      <dgm:t>
        <a:bodyPr/>
        <a:lstStyle/>
        <a:p>
          <a:endParaRPr lang="en-US"/>
        </a:p>
      </dgm:t>
    </dgm:pt>
    <dgm:pt modelId="{2B242B33-5577-4665-AB18-F4CE314D208D}" type="pres">
      <dgm:prSet presAssocID="{133C7B50-6464-4B56-B73F-22F9EE1C9266}" presName="childShp" presStyleLbl="bgAccFollowNode1" presStyleIdx="4" presStyleCnt="6">
        <dgm:presLayoutVars>
          <dgm:bulletEnabled val="1"/>
        </dgm:presLayoutVars>
      </dgm:prSet>
      <dgm:spPr/>
      <dgm:t>
        <a:bodyPr/>
        <a:lstStyle/>
        <a:p>
          <a:endParaRPr lang="en-US"/>
        </a:p>
      </dgm:t>
    </dgm:pt>
    <dgm:pt modelId="{F24BC5AB-73E4-4076-B7E9-A2E94F4733FD}" type="pres">
      <dgm:prSet presAssocID="{40FFEB1B-4B83-499E-B1DD-F58D3FF8D1D2}" presName="spacing" presStyleCnt="0"/>
      <dgm:spPr/>
      <dgm:t>
        <a:bodyPr/>
        <a:lstStyle/>
        <a:p>
          <a:endParaRPr lang="en-US"/>
        </a:p>
      </dgm:t>
    </dgm:pt>
    <dgm:pt modelId="{E671131B-8BC8-4ACC-85A1-201618A58E91}" type="pres">
      <dgm:prSet presAssocID="{ADD1A64C-2456-4C7B-8D07-0905076338EF}" presName="linNode" presStyleCnt="0"/>
      <dgm:spPr/>
      <dgm:t>
        <a:bodyPr/>
        <a:lstStyle/>
        <a:p>
          <a:endParaRPr lang="en-US"/>
        </a:p>
      </dgm:t>
    </dgm:pt>
    <dgm:pt modelId="{A9AA5039-074E-4955-A018-232EAAC0026D}" type="pres">
      <dgm:prSet presAssocID="{ADD1A64C-2456-4C7B-8D07-0905076338EF}" presName="parentShp" presStyleLbl="node1" presStyleIdx="5" presStyleCnt="6">
        <dgm:presLayoutVars>
          <dgm:bulletEnabled val="1"/>
        </dgm:presLayoutVars>
      </dgm:prSet>
      <dgm:spPr/>
      <dgm:t>
        <a:bodyPr/>
        <a:lstStyle/>
        <a:p>
          <a:endParaRPr lang="en-US"/>
        </a:p>
      </dgm:t>
    </dgm:pt>
    <dgm:pt modelId="{F889567E-AF62-4DEA-A0E1-2552F4E5B6F7}" type="pres">
      <dgm:prSet presAssocID="{ADD1A64C-2456-4C7B-8D07-0905076338EF}" presName="childShp" presStyleLbl="bgAccFollowNode1" presStyleIdx="5" presStyleCnt="6">
        <dgm:presLayoutVars>
          <dgm:bulletEnabled val="1"/>
        </dgm:presLayoutVars>
      </dgm:prSet>
      <dgm:spPr/>
      <dgm:t>
        <a:bodyPr/>
        <a:lstStyle/>
        <a:p>
          <a:endParaRPr lang="en-US"/>
        </a:p>
      </dgm:t>
    </dgm:pt>
  </dgm:ptLst>
  <dgm:cxnLst>
    <dgm:cxn modelId="{2726917C-CF88-4F8E-AC27-53C558F51523}" srcId="{483C26F1-7F36-4231-A4F8-28436163226B}" destId="{B5638CCE-0F61-42CC-824B-EF68C69B4C86}" srcOrd="2" destOrd="0" parTransId="{82164043-AC43-454A-8782-3737E17C1F1C}" sibTransId="{B7AB902D-7188-482A-9688-B5953CC03823}"/>
    <dgm:cxn modelId="{8A3C593E-3FBC-4B60-82FB-DF8619654ABB}" type="presOf" srcId="{E5536F01-F4B2-47CA-800F-20CD0D5EF2E9}" destId="{AAAF68CD-E94E-41E5-8198-0D5245893BA3}" srcOrd="0" destOrd="0" presId="urn:microsoft.com/office/officeart/2005/8/layout/vList6"/>
    <dgm:cxn modelId="{E7194409-9996-447D-B107-80B181BA0DA0}" srcId="{B5638CCE-0F61-42CC-824B-EF68C69B4C86}" destId="{B1701D63-F301-4141-BE48-8753B547F3CF}" srcOrd="0" destOrd="0" parTransId="{15E82572-BAD3-43EB-8063-3133883CAE2B}" sibTransId="{83B9AAB8-B5BB-4222-9178-9FC2FB245046}"/>
    <dgm:cxn modelId="{8020C730-E665-440D-81C3-4F55F2DB1287}" srcId="{133C7B50-6464-4B56-B73F-22F9EE1C9266}" destId="{1F3E287C-32E9-41A8-90FC-BAB0A2D55FB1}" srcOrd="0" destOrd="0" parTransId="{506EC7D1-CCB6-494B-B9BA-56378CFED6F1}" sibTransId="{E81B61D6-B552-4F4C-AA40-7EFF732F5367}"/>
    <dgm:cxn modelId="{B3531843-9100-4492-8581-3D6471560FAD}" srcId="{ADD1A64C-2456-4C7B-8D07-0905076338EF}" destId="{10607843-57DD-481C-B568-85F08DD822F8}" srcOrd="1" destOrd="0" parTransId="{C25F2371-F192-49CD-8AE6-CC81863F59A8}" sibTransId="{F10A09EF-A30B-4BD4-8A9A-05667F88A686}"/>
    <dgm:cxn modelId="{42172589-CFF6-4B2D-B46A-E90FC9D23C27}" srcId="{483C26F1-7F36-4231-A4F8-28436163226B}" destId="{60979653-2250-47E4-8719-94A93811B1FE}" srcOrd="3" destOrd="0" parTransId="{2C895FED-EF4C-4D86-917A-AD7EC53AB56D}" sibTransId="{490A1CEA-9524-4BC5-A9AD-489124B602A2}"/>
    <dgm:cxn modelId="{4FDCA188-8CAB-472C-BF1F-D06BE7D94362}" type="presOf" srcId="{60979653-2250-47E4-8719-94A93811B1FE}" destId="{2E2787FB-C5E0-492F-A528-C85D21B03DAF}" srcOrd="0" destOrd="0" presId="urn:microsoft.com/office/officeart/2005/8/layout/vList6"/>
    <dgm:cxn modelId="{EF5F622E-5942-48EC-8E50-EC2C37589761}" srcId="{133C7B50-6464-4B56-B73F-22F9EE1C9266}" destId="{9301F205-CE23-4462-9D24-B5E26A106DC9}" srcOrd="1" destOrd="0" parTransId="{B831EB28-2185-4D89-8584-B3661FED004B}" sibTransId="{B31E610C-D58E-4401-B752-6E1C72FC25A4}"/>
    <dgm:cxn modelId="{46293367-D47F-4981-8965-4256306C5EC2}" type="presOf" srcId="{9417B2E8-46C5-4BAD-AF48-C127E14914D1}" destId="{AED751C4-4BF9-4DF6-B999-645B9B62EB77}" srcOrd="0" destOrd="1" presId="urn:microsoft.com/office/officeart/2005/8/layout/vList6"/>
    <dgm:cxn modelId="{1A52B734-6166-4490-A5FB-6F3026B00BF5}" type="presOf" srcId="{ADD1A64C-2456-4C7B-8D07-0905076338EF}" destId="{A9AA5039-074E-4955-A018-232EAAC0026D}" srcOrd="0" destOrd="0" presId="urn:microsoft.com/office/officeart/2005/8/layout/vList6"/>
    <dgm:cxn modelId="{BD2D05D3-E1CE-43BE-B067-FA937F31C0F6}" type="presOf" srcId="{10607843-57DD-481C-B568-85F08DD822F8}" destId="{F889567E-AF62-4DEA-A0E1-2552F4E5B6F7}" srcOrd="0" destOrd="1" presId="urn:microsoft.com/office/officeart/2005/8/layout/vList6"/>
    <dgm:cxn modelId="{C5DCDF05-7A81-40DD-96F6-9E1764C067AA}" srcId="{E5536F01-F4B2-47CA-800F-20CD0D5EF2E9}" destId="{476AA2E5-F9A9-4E3B-8D5F-BBFCC8BE7A4D}" srcOrd="1" destOrd="0" parTransId="{F5FD8CFC-AF60-4626-9E94-62BFA6B3AB6D}" sibTransId="{DD0400BC-3B1E-41EA-A4F5-02372A417060}"/>
    <dgm:cxn modelId="{846AF8CE-551A-4E1B-BFED-286EA3D85A0A}" srcId="{483C26F1-7F36-4231-A4F8-28436163226B}" destId="{526C03DA-D6D6-4027-980E-CEF7D50BFA90}" srcOrd="0" destOrd="0" parTransId="{1C80E87E-0FCB-4EC1-8A09-55AFAFD80C97}" sibTransId="{E1D82B3B-D3D2-43A4-BBED-583354547872}"/>
    <dgm:cxn modelId="{71D88A1C-1EA0-4939-B57D-A705F6BDA8B4}" srcId="{60979653-2250-47E4-8719-94A93811B1FE}" destId="{FE73AD2C-BAE4-4954-895A-AB915637FCB5}" srcOrd="1" destOrd="0" parTransId="{EE268CCF-46D3-41A0-A301-EB68A6FF0D2E}" sibTransId="{CC6B2A7E-1536-4BB8-BBF4-9D8CE8FE5D63}"/>
    <dgm:cxn modelId="{92CBE1EB-AD4C-4121-A92F-45CB42812959}" srcId="{526C03DA-D6D6-4027-980E-CEF7D50BFA90}" destId="{675E3CE2-5526-46B7-8909-6B80E0280CFA}" srcOrd="0" destOrd="0" parTransId="{D8A1D75E-FACE-431E-A8A1-885F878DC5E4}" sibTransId="{9919C8F1-AFDC-4275-82C5-CC21F3851277}"/>
    <dgm:cxn modelId="{36FF0CA1-176F-44F5-B60B-58B34C775E6D}" srcId="{526C03DA-D6D6-4027-980E-CEF7D50BFA90}" destId="{9417B2E8-46C5-4BAD-AF48-C127E14914D1}" srcOrd="1" destOrd="0" parTransId="{231D4025-11A2-4A4C-BD13-C23700BD8B29}" sibTransId="{DDF19854-7284-4987-B016-6C13D708EF2D}"/>
    <dgm:cxn modelId="{13CD7B39-9E40-4D76-9898-EB0B1F4BBF2D}" type="presOf" srcId="{7306A6E1-93B0-4E15-B410-703E2F5A7A67}" destId="{58F74EDF-341F-4273-8059-DDA589AEF23D}" srcOrd="0" destOrd="0" presId="urn:microsoft.com/office/officeart/2005/8/layout/vList6"/>
    <dgm:cxn modelId="{FCC6DF56-7840-466A-BA61-73CE705777AA}" type="presOf" srcId="{483C26F1-7F36-4231-A4F8-28436163226B}" destId="{D315847F-11B6-41E2-810D-AFA4463F99B1}" srcOrd="0" destOrd="0" presId="urn:microsoft.com/office/officeart/2005/8/layout/vList6"/>
    <dgm:cxn modelId="{A745D1BE-AE47-461F-8C54-3F32229127BB}" srcId="{B5638CCE-0F61-42CC-824B-EF68C69B4C86}" destId="{2F118D32-7C18-4B35-A3A4-546EB2EE9C1F}" srcOrd="1" destOrd="0" parTransId="{FC42777D-762D-4321-ADD5-7F8CB7C2A232}" sibTransId="{2453CABB-37E7-4339-97F3-263759909E4D}"/>
    <dgm:cxn modelId="{18A0623E-0AD3-47F4-AADE-D785D9D2A47E}" type="presOf" srcId="{FE73AD2C-BAE4-4954-895A-AB915637FCB5}" destId="{9CC5563B-4094-4060-A5F2-4D2C5FD0CFC1}" srcOrd="0" destOrd="1" presId="urn:microsoft.com/office/officeart/2005/8/layout/vList6"/>
    <dgm:cxn modelId="{5273C021-4A68-41B4-A2B0-F06595F2CC89}" type="presOf" srcId="{49A9CC83-F09F-4B04-A564-541451881A9D}" destId="{F889567E-AF62-4DEA-A0E1-2552F4E5B6F7}" srcOrd="0" destOrd="0" presId="urn:microsoft.com/office/officeart/2005/8/layout/vList6"/>
    <dgm:cxn modelId="{D7AEB42C-C1BC-448A-A0B0-BC82E689D063}" srcId="{ADD1A64C-2456-4C7B-8D07-0905076338EF}" destId="{49A9CC83-F09F-4B04-A564-541451881A9D}" srcOrd="0" destOrd="0" parTransId="{8C5897A4-813D-40E5-B43E-6A424A4E5881}" sibTransId="{F9ED15C7-203D-4D86-9CA4-9C9466F39AF3}"/>
    <dgm:cxn modelId="{396A196A-413C-406A-8C59-B541474E440B}" srcId="{483C26F1-7F36-4231-A4F8-28436163226B}" destId="{ADD1A64C-2456-4C7B-8D07-0905076338EF}" srcOrd="5" destOrd="0" parTransId="{10E7F2DB-9902-4487-AD88-70109493A8C7}" sibTransId="{6A716390-C26D-4C12-9EDE-0724C568482B}"/>
    <dgm:cxn modelId="{786E7FDC-6474-41AC-BF27-87E3BA27043A}" srcId="{E5536F01-F4B2-47CA-800F-20CD0D5EF2E9}" destId="{7306A6E1-93B0-4E15-B410-703E2F5A7A67}" srcOrd="0" destOrd="0" parTransId="{8A76E0B6-16FA-472F-811C-ADF4559D7E54}" sibTransId="{3F46E9A7-8808-458E-8D41-6131788C7085}"/>
    <dgm:cxn modelId="{E08D4429-0C27-45B0-B5AA-7780FD90014B}" srcId="{483C26F1-7F36-4231-A4F8-28436163226B}" destId="{E5536F01-F4B2-47CA-800F-20CD0D5EF2E9}" srcOrd="1" destOrd="0" parTransId="{31AC3247-B01D-46BA-A1D7-C42D764A0A1D}" sibTransId="{1762840A-E6AE-401E-96C5-29F5FE6C38CD}"/>
    <dgm:cxn modelId="{91831120-DFAC-4C86-9FEF-9ADEB3F4BDA5}" type="presOf" srcId="{B5638CCE-0F61-42CC-824B-EF68C69B4C86}" destId="{C1EC3373-751C-47BA-A188-A46E5889A45E}" srcOrd="0" destOrd="0" presId="urn:microsoft.com/office/officeart/2005/8/layout/vList6"/>
    <dgm:cxn modelId="{3F0AF7A0-5B1E-4885-9488-83994C1445A4}" type="presOf" srcId="{2F118D32-7C18-4B35-A3A4-546EB2EE9C1F}" destId="{34A86F07-3078-412A-8839-77E9EF8D9C4E}" srcOrd="0" destOrd="1" presId="urn:microsoft.com/office/officeart/2005/8/layout/vList6"/>
    <dgm:cxn modelId="{58AA6D76-ED8A-4787-BB2F-8735C955B48F}" type="presOf" srcId="{47C3CF94-9DD0-4877-A94B-8B0FC799C5FE}" destId="{9CC5563B-4094-4060-A5F2-4D2C5FD0CFC1}" srcOrd="0" destOrd="0" presId="urn:microsoft.com/office/officeart/2005/8/layout/vList6"/>
    <dgm:cxn modelId="{E5D31096-85E7-4AFD-9D3B-CA1668F18187}" srcId="{483C26F1-7F36-4231-A4F8-28436163226B}" destId="{133C7B50-6464-4B56-B73F-22F9EE1C9266}" srcOrd="4" destOrd="0" parTransId="{D30B8C01-E349-418D-9CC6-CEE09A734216}" sibTransId="{40FFEB1B-4B83-499E-B1DD-F58D3FF8D1D2}"/>
    <dgm:cxn modelId="{1534E801-1842-4AA8-B135-08F9F7AD24FF}" type="presOf" srcId="{675E3CE2-5526-46B7-8909-6B80E0280CFA}" destId="{AED751C4-4BF9-4DF6-B999-645B9B62EB77}" srcOrd="0" destOrd="0" presId="urn:microsoft.com/office/officeart/2005/8/layout/vList6"/>
    <dgm:cxn modelId="{30E4B449-3249-4BF0-8591-79FCBBE58767}" type="presOf" srcId="{133C7B50-6464-4B56-B73F-22F9EE1C9266}" destId="{9D5CE6CA-3BCD-42AF-8C71-698B75DEB469}" srcOrd="0" destOrd="0" presId="urn:microsoft.com/office/officeart/2005/8/layout/vList6"/>
    <dgm:cxn modelId="{EA9F4C8F-40E8-4D3A-AA3E-0188102E5724}" type="presOf" srcId="{526C03DA-D6D6-4027-980E-CEF7D50BFA90}" destId="{2BAAEE1C-BE87-4AFE-812A-A805B13CE8A8}" srcOrd="0" destOrd="0" presId="urn:microsoft.com/office/officeart/2005/8/layout/vList6"/>
    <dgm:cxn modelId="{4DE5E030-F499-43DB-9E6E-5949CBCED326}" type="presOf" srcId="{9301F205-CE23-4462-9D24-B5E26A106DC9}" destId="{2B242B33-5577-4665-AB18-F4CE314D208D}" srcOrd="0" destOrd="1" presId="urn:microsoft.com/office/officeart/2005/8/layout/vList6"/>
    <dgm:cxn modelId="{830B9011-C6F2-4402-8B05-65F7BA74203A}" type="presOf" srcId="{476AA2E5-F9A9-4E3B-8D5F-BBFCC8BE7A4D}" destId="{58F74EDF-341F-4273-8059-DDA589AEF23D}" srcOrd="0" destOrd="1" presId="urn:microsoft.com/office/officeart/2005/8/layout/vList6"/>
    <dgm:cxn modelId="{771D26F7-40A6-4B0F-9F40-90D6320A39B9}" srcId="{60979653-2250-47E4-8719-94A93811B1FE}" destId="{47C3CF94-9DD0-4877-A94B-8B0FC799C5FE}" srcOrd="0" destOrd="0" parTransId="{668CA939-06CF-4952-B4C7-964C88420293}" sibTransId="{FFE99B0C-1B53-425F-96E7-9F416BF8C86F}"/>
    <dgm:cxn modelId="{64870EDD-DAFC-4558-9579-FCC5566659A7}" type="presOf" srcId="{1F3E287C-32E9-41A8-90FC-BAB0A2D55FB1}" destId="{2B242B33-5577-4665-AB18-F4CE314D208D}" srcOrd="0" destOrd="0" presId="urn:microsoft.com/office/officeart/2005/8/layout/vList6"/>
    <dgm:cxn modelId="{E0008C56-A09A-4AD6-A1BE-E00A16C8F4FD}" type="presOf" srcId="{B1701D63-F301-4141-BE48-8753B547F3CF}" destId="{34A86F07-3078-412A-8839-77E9EF8D9C4E}" srcOrd="0" destOrd="0" presId="urn:microsoft.com/office/officeart/2005/8/layout/vList6"/>
    <dgm:cxn modelId="{E337E0E3-D48C-4C07-AB39-2B56795FE7BC}" type="presParOf" srcId="{D315847F-11B6-41E2-810D-AFA4463F99B1}" destId="{CCC6B68E-608E-4204-BE96-2BDA714FE6F4}" srcOrd="0" destOrd="0" presId="urn:microsoft.com/office/officeart/2005/8/layout/vList6"/>
    <dgm:cxn modelId="{310744CE-3653-4A2A-8CE0-ABE0D8309493}" type="presParOf" srcId="{CCC6B68E-608E-4204-BE96-2BDA714FE6F4}" destId="{2BAAEE1C-BE87-4AFE-812A-A805B13CE8A8}" srcOrd="0" destOrd="0" presId="urn:microsoft.com/office/officeart/2005/8/layout/vList6"/>
    <dgm:cxn modelId="{4D10AAE6-1A58-410E-977C-D38CDBB87170}" type="presParOf" srcId="{CCC6B68E-608E-4204-BE96-2BDA714FE6F4}" destId="{AED751C4-4BF9-4DF6-B999-645B9B62EB77}" srcOrd="1" destOrd="0" presId="urn:microsoft.com/office/officeart/2005/8/layout/vList6"/>
    <dgm:cxn modelId="{E11850CA-64BA-46B2-9B9D-3C2A7B6CB0EF}" type="presParOf" srcId="{D315847F-11B6-41E2-810D-AFA4463F99B1}" destId="{3C7A6F09-083E-48CC-BFD6-4500CC1B7D73}" srcOrd="1" destOrd="0" presId="urn:microsoft.com/office/officeart/2005/8/layout/vList6"/>
    <dgm:cxn modelId="{989AED17-B054-4A7D-9B71-15D835490432}" type="presParOf" srcId="{D315847F-11B6-41E2-810D-AFA4463F99B1}" destId="{D8C49690-84DC-4462-9DD5-35F29DA9C749}" srcOrd="2" destOrd="0" presId="urn:microsoft.com/office/officeart/2005/8/layout/vList6"/>
    <dgm:cxn modelId="{2C15B001-ABBE-4100-940B-FE6A6C611AEC}" type="presParOf" srcId="{D8C49690-84DC-4462-9DD5-35F29DA9C749}" destId="{AAAF68CD-E94E-41E5-8198-0D5245893BA3}" srcOrd="0" destOrd="0" presId="urn:microsoft.com/office/officeart/2005/8/layout/vList6"/>
    <dgm:cxn modelId="{35B42147-AD86-4DA7-A0E3-A490166CC574}" type="presParOf" srcId="{D8C49690-84DC-4462-9DD5-35F29DA9C749}" destId="{58F74EDF-341F-4273-8059-DDA589AEF23D}" srcOrd="1" destOrd="0" presId="urn:microsoft.com/office/officeart/2005/8/layout/vList6"/>
    <dgm:cxn modelId="{27E175CF-2D3B-4D8C-95F0-D09A46CF71CD}" type="presParOf" srcId="{D315847F-11B6-41E2-810D-AFA4463F99B1}" destId="{FBAC2598-8689-4D6D-B8FD-85BFB9EB911E}" srcOrd="3" destOrd="0" presId="urn:microsoft.com/office/officeart/2005/8/layout/vList6"/>
    <dgm:cxn modelId="{4E0C3BC6-EA11-4C9F-96A9-683E0F49DD32}" type="presParOf" srcId="{D315847F-11B6-41E2-810D-AFA4463F99B1}" destId="{50ADD380-B99E-4AA9-80AA-69F9D6697C96}" srcOrd="4" destOrd="0" presId="urn:microsoft.com/office/officeart/2005/8/layout/vList6"/>
    <dgm:cxn modelId="{51870B13-EB9A-4231-8E78-68312505A58D}" type="presParOf" srcId="{50ADD380-B99E-4AA9-80AA-69F9D6697C96}" destId="{C1EC3373-751C-47BA-A188-A46E5889A45E}" srcOrd="0" destOrd="0" presId="urn:microsoft.com/office/officeart/2005/8/layout/vList6"/>
    <dgm:cxn modelId="{55F89A03-A978-4A67-8403-33D116E72F22}" type="presParOf" srcId="{50ADD380-B99E-4AA9-80AA-69F9D6697C96}" destId="{34A86F07-3078-412A-8839-77E9EF8D9C4E}" srcOrd="1" destOrd="0" presId="urn:microsoft.com/office/officeart/2005/8/layout/vList6"/>
    <dgm:cxn modelId="{E387DFFF-13BB-4BE0-9C20-6D1E56F96001}" type="presParOf" srcId="{D315847F-11B6-41E2-810D-AFA4463F99B1}" destId="{FDE3F656-7734-4D67-9EFE-23767F42150E}" srcOrd="5" destOrd="0" presId="urn:microsoft.com/office/officeart/2005/8/layout/vList6"/>
    <dgm:cxn modelId="{73D75486-60D4-4C1E-98B4-390434F24C52}" type="presParOf" srcId="{D315847F-11B6-41E2-810D-AFA4463F99B1}" destId="{ACD42A6B-CA1C-44E8-BE79-50E2C6ED6938}" srcOrd="6" destOrd="0" presId="urn:microsoft.com/office/officeart/2005/8/layout/vList6"/>
    <dgm:cxn modelId="{089C1381-3CA7-4E99-B14A-013B47849D55}" type="presParOf" srcId="{ACD42A6B-CA1C-44E8-BE79-50E2C6ED6938}" destId="{2E2787FB-C5E0-492F-A528-C85D21B03DAF}" srcOrd="0" destOrd="0" presId="urn:microsoft.com/office/officeart/2005/8/layout/vList6"/>
    <dgm:cxn modelId="{E9F7FD04-1C39-45D6-BF57-698115645375}" type="presParOf" srcId="{ACD42A6B-CA1C-44E8-BE79-50E2C6ED6938}" destId="{9CC5563B-4094-4060-A5F2-4D2C5FD0CFC1}" srcOrd="1" destOrd="0" presId="urn:microsoft.com/office/officeart/2005/8/layout/vList6"/>
    <dgm:cxn modelId="{8DA040EC-FB90-4AF0-94BF-7ED6109EA45E}" type="presParOf" srcId="{D315847F-11B6-41E2-810D-AFA4463F99B1}" destId="{320AE621-1BA3-4BED-BC8D-5D43B1BD4377}" srcOrd="7" destOrd="0" presId="urn:microsoft.com/office/officeart/2005/8/layout/vList6"/>
    <dgm:cxn modelId="{6DCDFD68-18AC-4222-A23B-3E947D38FDC8}" type="presParOf" srcId="{D315847F-11B6-41E2-810D-AFA4463F99B1}" destId="{01468F99-8740-4D12-BAAB-07A270EEBE63}" srcOrd="8" destOrd="0" presId="urn:microsoft.com/office/officeart/2005/8/layout/vList6"/>
    <dgm:cxn modelId="{DA9DE34A-06AE-4DCB-A9F4-A567A4492D3E}" type="presParOf" srcId="{01468F99-8740-4D12-BAAB-07A270EEBE63}" destId="{9D5CE6CA-3BCD-42AF-8C71-698B75DEB469}" srcOrd="0" destOrd="0" presId="urn:microsoft.com/office/officeart/2005/8/layout/vList6"/>
    <dgm:cxn modelId="{CFAB3D9F-E519-45DE-BC9F-1E92949169CC}" type="presParOf" srcId="{01468F99-8740-4D12-BAAB-07A270EEBE63}" destId="{2B242B33-5577-4665-AB18-F4CE314D208D}" srcOrd="1" destOrd="0" presId="urn:microsoft.com/office/officeart/2005/8/layout/vList6"/>
    <dgm:cxn modelId="{DD1D7F12-0E49-4D76-A592-048E4920E045}" type="presParOf" srcId="{D315847F-11B6-41E2-810D-AFA4463F99B1}" destId="{F24BC5AB-73E4-4076-B7E9-A2E94F4733FD}" srcOrd="9" destOrd="0" presId="urn:microsoft.com/office/officeart/2005/8/layout/vList6"/>
    <dgm:cxn modelId="{5FEA999E-CACC-4357-B9B9-6B0FC8E4984E}" type="presParOf" srcId="{D315847F-11B6-41E2-810D-AFA4463F99B1}" destId="{E671131B-8BC8-4ACC-85A1-201618A58E91}" srcOrd="10" destOrd="0" presId="urn:microsoft.com/office/officeart/2005/8/layout/vList6"/>
    <dgm:cxn modelId="{8B39A1E5-A036-43E4-AAF0-D6DB5A3CE94A}" type="presParOf" srcId="{E671131B-8BC8-4ACC-85A1-201618A58E91}" destId="{A9AA5039-074E-4955-A018-232EAAC0026D}" srcOrd="0" destOrd="0" presId="urn:microsoft.com/office/officeart/2005/8/layout/vList6"/>
    <dgm:cxn modelId="{2972A080-280A-47A2-AC76-32B338C82F3D}" type="presParOf" srcId="{E671131B-8BC8-4ACC-85A1-201618A58E91}" destId="{F889567E-AF62-4DEA-A0E1-2552F4E5B6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C0308-D1A1-4485-91AE-1025C0E80E7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ED7834E3-3E26-459A-A3AD-587951E9D073}">
      <dgm:prSet phldrT="[Text]"/>
      <dgm:spPr/>
      <dgm:t>
        <a:bodyPr/>
        <a:lstStyle/>
        <a:p>
          <a:r>
            <a:rPr lang="el-GR" smtClean="0">
              <a:latin typeface="Cambria" panose="02040503050406030204" pitchFamily="18" charset="0"/>
              <a:ea typeface="Cambria" panose="02040503050406030204" pitchFamily="18" charset="0"/>
            </a:rPr>
            <a:t>Οργανικός άνθρακας εδάφους</a:t>
          </a:r>
          <a:endParaRPr lang="en-US" dirty="0">
            <a:latin typeface="Cambria" panose="02040503050406030204" pitchFamily="18" charset="0"/>
            <a:ea typeface="Cambria" panose="02040503050406030204" pitchFamily="18" charset="0"/>
          </a:endParaRPr>
        </a:p>
      </dgm:t>
    </dgm:pt>
    <dgm:pt modelId="{8E352F25-2A46-4868-9B32-5F4BF5ECBAB3}" type="parTrans" cxnId="{6442549D-82C4-4E84-BB1B-C5B2D0CF92BE}">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1C7A1490-9D6D-46A7-A227-EDC4E6403C2B}" type="sibTrans" cxnId="{6442549D-82C4-4E84-BB1B-C5B2D0CF92BE}">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3D1FAAE1-E69F-445C-AE60-9482C58DC406}">
      <dgm:prSet phldrT="[Text]" custT="1"/>
      <dgm:spPr/>
      <dgm:t>
        <a:bodyPr/>
        <a:lstStyle/>
        <a:p>
          <a:r>
            <a:rPr lang="el-GR" sz="1800" b="1" u="sng" smtClean="0">
              <a:latin typeface="Cambria" panose="02040503050406030204" pitchFamily="18" charset="0"/>
              <a:ea typeface="Cambria" panose="02040503050406030204" pitchFamily="18" charset="0"/>
            </a:rPr>
            <a:t>Κλίμα</a:t>
          </a:r>
          <a:endParaRPr lang="en-US" sz="1800" b="1" u="sng" smtClean="0">
            <a:latin typeface="Cambria" panose="02040503050406030204" pitchFamily="18" charset="0"/>
            <a:ea typeface="Cambria" panose="02040503050406030204" pitchFamily="18" charset="0"/>
          </a:endParaRPr>
        </a:p>
        <a:p>
          <a:r>
            <a:rPr lang="el-GR" sz="1100" smtClean="0">
              <a:latin typeface="Cambria" panose="02040503050406030204" pitchFamily="18" charset="0"/>
              <a:ea typeface="Cambria" panose="02040503050406030204" pitchFamily="18" charset="0"/>
            </a:rPr>
            <a:t>Βροχόπτωση, Ακραία γεγονότα, περίοδος ανάπτυξης</a:t>
          </a:r>
          <a:endParaRPr lang="en-US" sz="1100" smtClean="0">
            <a:latin typeface="Cambria" panose="02040503050406030204" pitchFamily="18" charset="0"/>
            <a:ea typeface="Cambria" panose="02040503050406030204" pitchFamily="18" charset="0"/>
          </a:endParaRPr>
        </a:p>
        <a:p>
          <a:endParaRPr lang="en-US" sz="1100" dirty="0">
            <a:latin typeface="Cambria" panose="02040503050406030204" pitchFamily="18" charset="0"/>
            <a:ea typeface="Cambria" panose="02040503050406030204" pitchFamily="18" charset="0"/>
          </a:endParaRPr>
        </a:p>
      </dgm:t>
    </dgm:pt>
    <dgm:pt modelId="{5F0ADE63-9A5E-4A54-BFA7-ACE3A8934532}" type="parTrans" cxnId="{D8CA322F-BA60-4157-A795-CD2D3AB5004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D7C4813F-EFDC-4B8D-8775-3483274B2C6F}" type="sibTrans" cxnId="{D8CA322F-BA60-4157-A795-CD2D3AB5004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B02BEA43-A4F3-4EF2-B61C-EA53258A3894}">
      <dgm:prSet phldrT="[Text]" custT="1"/>
      <dgm:spPr/>
      <dgm:t>
        <a:bodyPr/>
        <a:lstStyle/>
        <a:p>
          <a:pPr>
            <a:lnSpc>
              <a:spcPct val="90000"/>
            </a:lnSpc>
            <a:spcAft>
              <a:spcPct val="35000"/>
            </a:spcAft>
          </a:pPr>
          <a:r>
            <a:rPr lang="el-GR" sz="1800" b="1" u="sng" dirty="0" smtClean="0">
              <a:latin typeface="Cambria" panose="02040503050406030204" pitchFamily="18" charset="0"/>
              <a:ea typeface="Cambria" panose="02040503050406030204" pitchFamily="18" charset="0"/>
            </a:rPr>
            <a:t>Χώμα</a:t>
          </a:r>
          <a:endParaRPr lang="en-US" sz="1800" b="1" u="sng" dirty="0" smtClean="0">
            <a:latin typeface="Cambria" panose="02040503050406030204" pitchFamily="18" charset="0"/>
            <a:ea typeface="Cambria" panose="02040503050406030204" pitchFamily="18" charset="0"/>
          </a:endParaRPr>
        </a:p>
        <a:p>
          <a:pPr>
            <a:lnSpc>
              <a:spcPct val="100000"/>
            </a:lnSpc>
            <a:spcAft>
              <a:spcPts val="0"/>
            </a:spcAft>
          </a:pPr>
          <a:r>
            <a:rPr lang="el-GR" sz="1100" smtClean="0">
              <a:latin typeface="Cambria" panose="02040503050406030204" pitchFamily="18" charset="0"/>
              <a:ea typeface="Cambria" panose="02040503050406030204" pitchFamily="18" charset="0"/>
            </a:rPr>
            <a:t>Ορυκτολογία, Κατακράτηση νερού, </a:t>
          </a:r>
          <a:r>
            <a:rPr lang="el-GR" sz="1100" smtClean="0">
              <a:latin typeface="Cambria" panose="02040503050406030204" pitchFamily="18" charset="0"/>
              <a:ea typeface="Cambria" panose="02040503050406030204" pitchFamily="18" charset="0"/>
            </a:rPr>
            <a:t>Υφή, Δομή </a:t>
          </a:r>
          <a:endParaRPr lang="en-US" sz="1100" dirty="0">
            <a:latin typeface="Cambria" panose="02040503050406030204" pitchFamily="18" charset="0"/>
            <a:ea typeface="Cambria" panose="02040503050406030204" pitchFamily="18" charset="0"/>
          </a:endParaRPr>
        </a:p>
      </dgm:t>
    </dgm:pt>
    <dgm:pt modelId="{F4FFB8A6-C1B0-4A43-880E-40665D6AC625}" type="parTrans" cxnId="{D8BCA33F-EBBD-4A2A-85AD-05837EF22927}">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6864BEC2-5D23-4019-8E88-520BAE3112A9}" type="sibTrans" cxnId="{D8BCA33F-EBBD-4A2A-85AD-05837EF22927}">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A21677F9-62A8-4FE1-8348-0E51B40CD62B}">
      <dgm:prSet phldrT="[Text]" custT="1"/>
      <dgm:spPr/>
      <dgm:t>
        <a:bodyPr/>
        <a:lstStyle/>
        <a:p>
          <a:pPr>
            <a:lnSpc>
              <a:spcPct val="90000"/>
            </a:lnSpc>
            <a:spcAft>
              <a:spcPct val="35000"/>
            </a:spcAft>
          </a:pPr>
          <a:r>
            <a:rPr lang="el-GR" sz="1800" b="1" u="sng" smtClean="0">
              <a:latin typeface="Cambria" panose="02040503050406030204" pitchFamily="18" charset="0"/>
              <a:ea typeface="Cambria" panose="02040503050406030204" pitchFamily="18" charset="0"/>
            </a:rPr>
            <a:t>Βλάστηση</a:t>
          </a:r>
          <a:endParaRPr lang="en-US" sz="1800" b="1" u="sng" smtClean="0">
            <a:latin typeface="Cambria" panose="02040503050406030204" pitchFamily="18" charset="0"/>
            <a:ea typeface="Cambria" panose="02040503050406030204" pitchFamily="18" charset="0"/>
          </a:endParaRPr>
        </a:p>
        <a:p>
          <a:pPr>
            <a:lnSpc>
              <a:spcPct val="100000"/>
            </a:lnSpc>
            <a:spcAft>
              <a:spcPts val="0"/>
            </a:spcAft>
          </a:pPr>
          <a:r>
            <a:rPr lang="el-GR" sz="1100" smtClean="0">
              <a:latin typeface="Cambria" panose="02040503050406030204" pitchFamily="18" charset="0"/>
              <a:ea typeface="Cambria" panose="02040503050406030204" pitchFamily="18" charset="0"/>
            </a:rPr>
            <a:t>Κάλυψη εδάφους,</a:t>
          </a:r>
          <a:endParaRPr lang="en-US" sz="1100" smtClean="0">
            <a:latin typeface="Cambria" panose="02040503050406030204" pitchFamily="18" charset="0"/>
            <a:ea typeface="Cambria" panose="02040503050406030204" pitchFamily="18" charset="0"/>
          </a:endParaRPr>
        </a:p>
        <a:p>
          <a:pPr>
            <a:lnSpc>
              <a:spcPct val="100000"/>
            </a:lnSpc>
            <a:spcAft>
              <a:spcPts val="0"/>
            </a:spcAft>
          </a:pPr>
          <a:r>
            <a:rPr lang="el-GR" sz="1100" smtClean="0">
              <a:latin typeface="Cambria" panose="02040503050406030204" pitchFamily="18" charset="0"/>
              <a:ea typeface="Cambria" panose="02040503050406030204" pitchFamily="18" charset="0"/>
            </a:rPr>
            <a:t>Σύνθεση ειδών, Ριζικό σύστημα</a:t>
          </a:r>
          <a:endParaRPr lang="en-US" sz="900" dirty="0">
            <a:latin typeface="Cambria" panose="02040503050406030204" pitchFamily="18" charset="0"/>
            <a:ea typeface="Cambria" panose="02040503050406030204" pitchFamily="18" charset="0"/>
          </a:endParaRPr>
        </a:p>
      </dgm:t>
    </dgm:pt>
    <dgm:pt modelId="{ECC478EA-81BD-433A-ADEF-99649D14C0CF}" type="parTrans" cxnId="{5DADBE84-BD74-4DCF-B84B-79B94E37B5C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4B00EE40-BC9C-4B33-97A2-5AFEFFB6FF0E}" type="sibTrans" cxnId="{5DADBE84-BD74-4DCF-B84B-79B94E37B5C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A2B4DA2E-D545-40A4-B79A-D2432E6D7814}">
      <dgm:prSet custT="1"/>
      <dgm:spPr/>
      <dgm:t>
        <a:bodyPr/>
        <a:lstStyle/>
        <a:p>
          <a:r>
            <a:rPr lang="el-GR" sz="1800" b="1" u="sng" smtClean="0">
              <a:latin typeface="Cambria" panose="02040503050406030204" pitchFamily="18" charset="0"/>
              <a:ea typeface="Cambria" panose="02040503050406030204" pitchFamily="18" charset="0"/>
            </a:rPr>
            <a:t>Έδαφος </a:t>
          </a:r>
          <a:endParaRPr lang="en-US" sz="1800" b="1" u="sng" smtClean="0">
            <a:latin typeface="Cambria" panose="02040503050406030204" pitchFamily="18" charset="0"/>
            <a:ea typeface="Cambria" panose="02040503050406030204" pitchFamily="18" charset="0"/>
          </a:endParaRPr>
        </a:p>
        <a:p>
          <a:r>
            <a:rPr lang="el-GR" sz="1050" smtClean="0">
              <a:latin typeface="Cambria" panose="02040503050406030204" pitchFamily="18" charset="0"/>
              <a:ea typeface="Cambria" panose="02040503050406030204" pitchFamily="18" charset="0"/>
            </a:rPr>
            <a:t>Κλίση, Μήκος, Θέση τοπίου, Πυκνότητα αποστράγγισης</a:t>
          </a:r>
          <a:endParaRPr lang="en-US" sz="1050" dirty="0">
            <a:latin typeface="Cambria" panose="02040503050406030204" pitchFamily="18" charset="0"/>
            <a:ea typeface="Cambria" panose="02040503050406030204" pitchFamily="18" charset="0"/>
          </a:endParaRPr>
        </a:p>
      </dgm:t>
    </dgm:pt>
    <dgm:pt modelId="{28EC34C5-7B22-40A7-B87E-37CD414CEC45}" type="sibTrans" cxnId="{F04B7680-73B4-4047-945A-A573466E7E4B}">
      <dgm:prSet/>
      <dgm:spPr/>
      <dgm:t>
        <a:bodyPr/>
        <a:lstStyle/>
        <a:p>
          <a:endParaRPr lang="en-US"/>
        </a:p>
      </dgm:t>
    </dgm:pt>
    <dgm:pt modelId="{35394EF5-070E-4276-B9F0-EE9AB620754C}" type="parTrans" cxnId="{F04B7680-73B4-4047-945A-A573466E7E4B}">
      <dgm:prSet/>
      <dgm:spPr/>
      <dgm:t>
        <a:bodyPr/>
        <a:lstStyle/>
        <a:p>
          <a:endParaRPr lang="en-US"/>
        </a:p>
      </dgm:t>
    </dgm:pt>
    <dgm:pt modelId="{06801D70-5A7A-4DCA-B5C1-24B998AD2269}" type="pres">
      <dgm:prSet presAssocID="{C05C0308-D1A1-4485-91AE-1025C0E80E7B}" presName="Name0" presStyleCnt="0">
        <dgm:presLayoutVars>
          <dgm:chMax val="1"/>
          <dgm:dir/>
          <dgm:animLvl val="ctr"/>
          <dgm:resizeHandles val="exact"/>
        </dgm:presLayoutVars>
      </dgm:prSet>
      <dgm:spPr/>
    </dgm:pt>
    <dgm:pt modelId="{50E21529-C3C5-480A-8A3B-91B1E0FC86D3}" type="pres">
      <dgm:prSet presAssocID="{ED7834E3-3E26-459A-A3AD-587951E9D073}" presName="centerShape" presStyleLbl="node0" presStyleIdx="0" presStyleCnt="1"/>
      <dgm:spPr/>
      <dgm:t>
        <a:bodyPr/>
        <a:lstStyle/>
        <a:p>
          <a:endParaRPr lang="en-US"/>
        </a:p>
      </dgm:t>
    </dgm:pt>
    <dgm:pt modelId="{6AFBB368-97B8-4058-8025-D054FA1836C8}" type="pres">
      <dgm:prSet presAssocID="{3D1FAAE1-E69F-445C-AE60-9482C58DC406}" presName="node" presStyleLbl="node1" presStyleIdx="0" presStyleCnt="4" custScaleX="155312">
        <dgm:presLayoutVars>
          <dgm:bulletEnabled val="1"/>
        </dgm:presLayoutVars>
      </dgm:prSet>
      <dgm:spPr/>
    </dgm:pt>
    <dgm:pt modelId="{A70EA2D7-1379-49A9-B92A-4F01890C68AA}" type="pres">
      <dgm:prSet presAssocID="{3D1FAAE1-E69F-445C-AE60-9482C58DC406}" presName="dummy" presStyleCnt="0"/>
      <dgm:spPr/>
    </dgm:pt>
    <dgm:pt modelId="{7744BEDA-BC7C-4A71-A558-8BD497D15D0B}" type="pres">
      <dgm:prSet presAssocID="{D7C4813F-EFDC-4B8D-8775-3483274B2C6F}" presName="sibTrans" presStyleLbl="sibTrans2D1" presStyleIdx="0" presStyleCnt="4"/>
      <dgm:spPr/>
    </dgm:pt>
    <dgm:pt modelId="{3C4A60DD-5AC0-4EF0-B082-A14182044B27}" type="pres">
      <dgm:prSet presAssocID="{B02BEA43-A4F3-4EF2-B61C-EA53258A3894}" presName="node" presStyleLbl="node1" presStyleIdx="1" presStyleCnt="4" custScaleX="141289">
        <dgm:presLayoutVars>
          <dgm:bulletEnabled val="1"/>
        </dgm:presLayoutVars>
      </dgm:prSet>
      <dgm:spPr/>
      <dgm:t>
        <a:bodyPr/>
        <a:lstStyle/>
        <a:p>
          <a:endParaRPr lang="en-US"/>
        </a:p>
      </dgm:t>
    </dgm:pt>
    <dgm:pt modelId="{9BCEFCBD-68A0-44DB-BB4C-241F0823DED2}" type="pres">
      <dgm:prSet presAssocID="{B02BEA43-A4F3-4EF2-B61C-EA53258A3894}" presName="dummy" presStyleCnt="0"/>
      <dgm:spPr/>
    </dgm:pt>
    <dgm:pt modelId="{28A22D7E-2AAA-45B8-8B31-A02141CBA892}" type="pres">
      <dgm:prSet presAssocID="{6864BEC2-5D23-4019-8E88-520BAE3112A9}" presName="sibTrans" presStyleLbl="sibTrans2D1" presStyleIdx="1" presStyleCnt="4"/>
      <dgm:spPr/>
    </dgm:pt>
    <dgm:pt modelId="{65C36856-82D0-4691-97F4-199D496A1332}" type="pres">
      <dgm:prSet presAssocID="{A21677F9-62A8-4FE1-8348-0E51B40CD62B}" presName="node" presStyleLbl="node1" presStyleIdx="2" presStyleCnt="4" custScaleX="162566" custRadScaleRad="100116" custRadScaleInc="-914">
        <dgm:presLayoutVars>
          <dgm:bulletEnabled val="1"/>
        </dgm:presLayoutVars>
      </dgm:prSet>
      <dgm:spPr/>
      <dgm:t>
        <a:bodyPr/>
        <a:lstStyle/>
        <a:p>
          <a:endParaRPr lang="en-US"/>
        </a:p>
      </dgm:t>
    </dgm:pt>
    <dgm:pt modelId="{DF78230A-9D1D-4233-A0A5-B57F3852E49B}" type="pres">
      <dgm:prSet presAssocID="{A21677F9-62A8-4FE1-8348-0E51B40CD62B}" presName="dummy" presStyleCnt="0"/>
      <dgm:spPr/>
    </dgm:pt>
    <dgm:pt modelId="{D60749D2-5F53-4BD4-BB72-107ABF3B8C1C}" type="pres">
      <dgm:prSet presAssocID="{4B00EE40-BC9C-4B33-97A2-5AFEFFB6FF0E}" presName="sibTrans" presStyleLbl="sibTrans2D1" presStyleIdx="2" presStyleCnt="4"/>
      <dgm:spPr/>
    </dgm:pt>
    <dgm:pt modelId="{CA849D1D-E4B0-4250-8FDC-A737CC2677D6}" type="pres">
      <dgm:prSet presAssocID="{A2B4DA2E-D545-40A4-B79A-D2432E6D7814}" presName="node" presStyleLbl="node1" presStyleIdx="3" presStyleCnt="4" custScaleX="144672">
        <dgm:presLayoutVars>
          <dgm:bulletEnabled val="1"/>
        </dgm:presLayoutVars>
      </dgm:prSet>
      <dgm:spPr/>
      <dgm:t>
        <a:bodyPr/>
        <a:lstStyle/>
        <a:p>
          <a:endParaRPr lang="en-US"/>
        </a:p>
      </dgm:t>
    </dgm:pt>
    <dgm:pt modelId="{0063F3BF-8F63-4342-91DE-A9676514D339}" type="pres">
      <dgm:prSet presAssocID="{A2B4DA2E-D545-40A4-B79A-D2432E6D7814}" presName="dummy" presStyleCnt="0"/>
      <dgm:spPr/>
    </dgm:pt>
    <dgm:pt modelId="{F5C04E68-6D5E-4882-9C1B-B8485201DDD9}" type="pres">
      <dgm:prSet presAssocID="{28EC34C5-7B22-40A7-B87E-37CD414CEC45}" presName="sibTrans" presStyleLbl="sibTrans2D1" presStyleIdx="3" presStyleCnt="4"/>
      <dgm:spPr/>
    </dgm:pt>
  </dgm:ptLst>
  <dgm:cxnLst>
    <dgm:cxn modelId="{F04B7680-73B4-4047-945A-A573466E7E4B}" srcId="{ED7834E3-3E26-459A-A3AD-587951E9D073}" destId="{A2B4DA2E-D545-40A4-B79A-D2432E6D7814}" srcOrd="3" destOrd="0" parTransId="{35394EF5-070E-4276-B9F0-EE9AB620754C}" sibTransId="{28EC34C5-7B22-40A7-B87E-37CD414CEC45}"/>
    <dgm:cxn modelId="{7BEF14DC-BA0C-4CBE-BF53-61D235D8606B}" type="presOf" srcId="{D7C4813F-EFDC-4B8D-8775-3483274B2C6F}" destId="{7744BEDA-BC7C-4A71-A558-8BD497D15D0B}" srcOrd="0" destOrd="0" presId="urn:microsoft.com/office/officeart/2005/8/layout/radial6"/>
    <dgm:cxn modelId="{7E9C917E-2A44-420D-9D93-F0B1346A48CE}" type="presOf" srcId="{4B00EE40-BC9C-4B33-97A2-5AFEFFB6FF0E}" destId="{D60749D2-5F53-4BD4-BB72-107ABF3B8C1C}" srcOrd="0" destOrd="0" presId="urn:microsoft.com/office/officeart/2005/8/layout/radial6"/>
    <dgm:cxn modelId="{D8CA322F-BA60-4157-A795-CD2D3AB50045}" srcId="{ED7834E3-3E26-459A-A3AD-587951E9D073}" destId="{3D1FAAE1-E69F-445C-AE60-9482C58DC406}" srcOrd="0" destOrd="0" parTransId="{5F0ADE63-9A5E-4A54-BFA7-ACE3A8934532}" sibTransId="{D7C4813F-EFDC-4B8D-8775-3483274B2C6F}"/>
    <dgm:cxn modelId="{67320DBB-BE83-40B0-A6B6-44EBC32CB0E7}" type="presOf" srcId="{28EC34C5-7B22-40A7-B87E-37CD414CEC45}" destId="{F5C04E68-6D5E-4882-9C1B-B8485201DDD9}" srcOrd="0" destOrd="0" presId="urn:microsoft.com/office/officeart/2005/8/layout/radial6"/>
    <dgm:cxn modelId="{5DADBE84-BD74-4DCF-B84B-79B94E37B5C5}" srcId="{ED7834E3-3E26-459A-A3AD-587951E9D073}" destId="{A21677F9-62A8-4FE1-8348-0E51B40CD62B}" srcOrd="2" destOrd="0" parTransId="{ECC478EA-81BD-433A-ADEF-99649D14C0CF}" sibTransId="{4B00EE40-BC9C-4B33-97A2-5AFEFFB6FF0E}"/>
    <dgm:cxn modelId="{2968C0A6-4267-4E68-8132-31B8B7BC8FD9}" type="presOf" srcId="{6864BEC2-5D23-4019-8E88-520BAE3112A9}" destId="{28A22D7E-2AAA-45B8-8B31-A02141CBA892}" srcOrd="0" destOrd="0" presId="urn:microsoft.com/office/officeart/2005/8/layout/radial6"/>
    <dgm:cxn modelId="{C3C48216-EDA8-4E6E-8A32-0FFF7D68E827}" type="presOf" srcId="{A21677F9-62A8-4FE1-8348-0E51B40CD62B}" destId="{65C36856-82D0-4691-97F4-199D496A1332}" srcOrd="0" destOrd="0" presId="urn:microsoft.com/office/officeart/2005/8/layout/radial6"/>
    <dgm:cxn modelId="{87C62FDE-1677-4857-AB23-CC645FF5906F}" type="presOf" srcId="{C05C0308-D1A1-4485-91AE-1025C0E80E7B}" destId="{06801D70-5A7A-4DCA-B5C1-24B998AD2269}" srcOrd="0" destOrd="0" presId="urn:microsoft.com/office/officeart/2005/8/layout/radial6"/>
    <dgm:cxn modelId="{28106311-46BC-4289-9579-5BF6422346EB}" type="presOf" srcId="{A2B4DA2E-D545-40A4-B79A-D2432E6D7814}" destId="{CA849D1D-E4B0-4250-8FDC-A737CC2677D6}" srcOrd="0" destOrd="0" presId="urn:microsoft.com/office/officeart/2005/8/layout/radial6"/>
    <dgm:cxn modelId="{1E2C55C7-A7DB-4809-8B07-97CB7437E258}" type="presOf" srcId="{B02BEA43-A4F3-4EF2-B61C-EA53258A3894}" destId="{3C4A60DD-5AC0-4EF0-B082-A14182044B27}" srcOrd="0" destOrd="0" presId="urn:microsoft.com/office/officeart/2005/8/layout/radial6"/>
    <dgm:cxn modelId="{10DD2465-E125-45DA-AF98-BAD834784065}" type="presOf" srcId="{ED7834E3-3E26-459A-A3AD-587951E9D073}" destId="{50E21529-C3C5-480A-8A3B-91B1E0FC86D3}" srcOrd="0" destOrd="0" presId="urn:microsoft.com/office/officeart/2005/8/layout/radial6"/>
    <dgm:cxn modelId="{6442549D-82C4-4E84-BB1B-C5B2D0CF92BE}" srcId="{C05C0308-D1A1-4485-91AE-1025C0E80E7B}" destId="{ED7834E3-3E26-459A-A3AD-587951E9D073}" srcOrd="0" destOrd="0" parTransId="{8E352F25-2A46-4868-9B32-5F4BF5ECBAB3}" sibTransId="{1C7A1490-9D6D-46A7-A227-EDC4E6403C2B}"/>
    <dgm:cxn modelId="{D8BCA33F-EBBD-4A2A-85AD-05837EF22927}" srcId="{ED7834E3-3E26-459A-A3AD-587951E9D073}" destId="{B02BEA43-A4F3-4EF2-B61C-EA53258A3894}" srcOrd="1" destOrd="0" parTransId="{F4FFB8A6-C1B0-4A43-880E-40665D6AC625}" sibTransId="{6864BEC2-5D23-4019-8E88-520BAE3112A9}"/>
    <dgm:cxn modelId="{A35F026F-0A6C-464F-9CCB-DF621240D50F}" type="presOf" srcId="{3D1FAAE1-E69F-445C-AE60-9482C58DC406}" destId="{6AFBB368-97B8-4058-8025-D054FA1836C8}" srcOrd="0" destOrd="0" presId="urn:microsoft.com/office/officeart/2005/8/layout/radial6"/>
    <dgm:cxn modelId="{3374066D-EDD8-4EE9-8A3C-0F93C3869367}" type="presParOf" srcId="{06801D70-5A7A-4DCA-B5C1-24B998AD2269}" destId="{50E21529-C3C5-480A-8A3B-91B1E0FC86D3}" srcOrd="0" destOrd="0" presId="urn:microsoft.com/office/officeart/2005/8/layout/radial6"/>
    <dgm:cxn modelId="{2CF980EA-7A69-42B9-97D6-50FA1CED143A}" type="presParOf" srcId="{06801D70-5A7A-4DCA-B5C1-24B998AD2269}" destId="{6AFBB368-97B8-4058-8025-D054FA1836C8}" srcOrd="1" destOrd="0" presId="urn:microsoft.com/office/officeart/2005/8/layout/radial6"/>
    <dgm:cxn modelId="{63573A36-37FA-435A-B99E-6DBFB409E6F7}" type="presParOf" srcId="{06801D70-5A7A-4DCA-B5C1-24B998AD2269}" destId="{A70EA2D7-1379-49A9-B92A-4F01890C68AA}" srcOrd="2" destOrd="0" presId="urn:microsoft.com/office/officeart/2005/8/layout/radial6"/>
    <dgm:cxn modelId="{14B4F96A-C9CA-4DC4-8E08-98B8846401C4}" type="presParOf" srcId="{06801D70-5A7A-4DCA-B5C1-24B998AD2269}" destId="{7744BEDA-BC7C-4A71-A558-8BD497D15D0B}" srcOrd="3" destOrd="0" presId="urn:microsoft.com/office/officeart/2005/8/layout/radial6"/>
    <dgm:cxn modelId="{86BBAD71-20A6-440B-B714-4B61D3FB2545}" type="presParOf" srcId="{06801D70-5A7A-4DCA-B5C1-24B998AD2269}" destId="{3C4A60DD-5AC0-4EF0-B082-A14182044B27}" srcOrd="4" destOrd="0" presId="urn:microsoft.com/office/officeart/2005/8/layout/radial6"/>
    <dgm:cxn modelId="{0499630F-B0B8-402D-A056-635102E23706}" type="presParOf" srcId="{06801D70-5A7A-4DCA-B5C1-24B998AD2269}" destId="{9BCEFCBD-68A0-44DB-BB4C-241F0823DED2}" srcOrd="5" destOrd="0" presId="urn:microsoft.com/office/officeart/2005/8/layout/radial6"/>
    <dgm:cxn modelId="{C5D1D5BB-02B3-4BA1-8EC0-05AF602F1362}" type="presParOf" srcId="{06801D70-5A7A-4DCA-B5C1-24B998AD2269}" destId="{28A22D7E-2AAA-45B8-8B31-A02141CBA892}" srcOrd="6" destOrd="0" presId="urn:microsoft.com/office/officeart/2005/8/layout/radial6"/>
    <dgm:cxn modelId="{7100B52F-899F-47D0-A1D9-1633BB21C920}" type="presParOf" srcId="{06801D70-5A7A-4DCA-B5C1-24B998AD2269}" destId="{65C36856-82D0-4691-97F4-199D496A1332}" srcOrd="7" destOrd="0" presId="urn:microsoft.com/office/officeart/2005/8/layout/radial6"/>
    <dgm:cxn modelId="{040875FD-C320-4A07-8259-0DAD0476CB92}" type="presParOf" srcId="{06801D70-5A7A-4DCA-B5C1-24B998AD2269}" destId="{DF78230A-9D1D-4233-A0A5-B57F3852E49B}" srcOrd="8" destOrd="0" presId="urn:microsoft.com/office/officeart/2005/8/layout/radial6"/>
    <dgm:cxn modelId="{8E1842D2-CCFB-48F5-81C4-9DF74DDE8625}" type="presParOf" srcId="{06801D70-5A7A-4DCA-B5C1-24B998AD2269}" destId="{D60749D2-5F53-4BD4-BB72-107ABF3B8C1C}" srcOrd="9" destOrd="0" presId="urn:microsoft.com/office/officeart/2005/8/layout/radial6"/>
    <dgm:cxn modelId="{DDE2580D-8009-4B1A-A179-DF5C43191A90}" type="presParOf" srcId="{06801D70-5A7A-4DCA-B5C1-24B998AD2269}" destId="{CA849D1D-E4B0-4250-8FDC-A737CC2677D6}" srcOrd="10" destOrd="0" presId="urn:microsoft.com/office/officeart/2005/8/layout/radial6"/>
    <dgm:cxn modelId="{9BF70541-52D8-4FDE-BF2F-F40985A1B042}" type="presParOf" srcId="{06801D70-5A7A-4DCA-B5C1-24B998AD2269}" destId="{0063F3BF-8F63-4342-91DE-A9676514D339}" srcOrd="11" destOrd="0" presId="urn:microsoft.com/office/officeart/2005/8/layout/radial6"/>
    <dgm:cxn modelId="{2FF71A3B-8786-4990-BEFB-088EF55DAD4E}" type="presParOf" srcId="{06801D70-5A7A-4DCA-B5C1-24B998AD2269}" destId="{F5C04E68-6D5E-4882-9C1B-B8485201DDD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B312B-2E17-43BC-AB59-0BAD09B34F7F}"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5F93526-5971-47DB-9544-161E0FAD492E}">
      <dgm:prSet phldrT="[Κείμενο]"/>
      <dgm:spPr/>
      <dgm:t>
        <a:bodyPr/>
        <a:lstStyle/>
        <a:p>
          <a:r>
            <a:rPr lang="el-GR" dirty="0">
              <a:latin typeface="Cambria" panose="02040503050406030204" pitchFamily="18" charset="0"/>
              <a:ea typeface="Cambria" panose="02040503050406030204" pitchFamily="18" charset="0"/>
            </a:rPr>
            <a:t>Μείωση</a:t>
          </a:r>
          <a:endParaRPr lang="en-US" dirty="0">
            <a:latin typeface="Cambria" panose="02040503050406030204" pitchFamily="18" charset="0"/>
            <a:ea typeface="Cambria" panose="02040503050406030204" pitchFamily="18" charset="0"/>
          </a:endParaRPr>
        </a:p>
      </dgm:t>
    </dgm:pt>
    <dgm:pt modelId="{1CBA8D61-A7EB-496A-8231-1516CDD66697}" type="parTrans" cxnId="{7068235B-A4AC-461D-8C2D-3F8723F824AC}">
      <dgm:prSet/>
      <dgm:spPr/>
      <dgm:t>
        <a:bodyPr/>
        <a:lstStyle/>
        <a:p>
          <a:endParaRPr lang="en-US">
            <a:latin typeface="Cambria" panose="02040503050406030204" pitchFamily="18" charset="0"/>
            <a:ea typeface="Cambria" panose="02040503050406030204" pitchFamily="18" charset="0"/>
          </a:endParaRPr>
        </a:p>
      </dgm:t>
    </dgm:pt>
    <dgm:pt modelId="{ABC6D5B9-3F38-4AB8-9284-C56AA4C3D3F9}" type="sibTrans" cxnId="{7068235B-A4AC-461D-8C2D-3F8723F824AC}">
      <dgm:prSet/>
      <dgm:spPr/>
      <dgm:t>
        <a:bodyPr/>
        <a:lstStyle/>
        <a:p>
          <a:endParaRPr lang="en-US">
            <a:latin typeface="Cambria" panose="02040503050406030204" pitchFamily="18" charset="0"/>
            <a:ea typeface="Cambria" panose="02040503050406030204" pitchFamily="18" charset="0"/>
          </a:endParaRPr>
        </a:p>
      </dgm:t>
    </dgm:pt>
    <dgm:pt modelId="{CB6978DD-34B0-427B-AF60-167CF3D03259}">
      <dgm:prSet phldrT="[Κείμενο]"/>
      <dgm:spPr/>
      <dgm:t>
        <a:bodyPr/>
        <a:lstStyle/>
        <a:p>
          <a:r>
            <a:rPr lang="el-GR" dirty="0">
              <a:latin typeface="Cambria" panose="02040503050406030204" pitchFamily="18" charset="0"/>
              <a:ea typeface="Cambria" panose="02040503050406030204" pitchFamily="18" charset="0"/>
            </a:rPr>
            <a:t>Επαναχρησιμοποίηση</a:t>
          </a:r>
          <a:endParaRPr lang="en-US" dirty="0">
            <a:latin typeface="Cambria" panose="02040503050406030204" pitchFamily="18" charset="0"/>
            <a:ea typeface="Cambria" panose="02040503050406030204" pitchFamily="18" charset="0"/>
          </a:endParaRPr>
        </a:p>
      </dgm:t>
    </dgm:pt>
    <dgm:pt modelId="{42E490D9-3308-466D-A96C-CD4F1CCA3112}" type="parTrans" cxnId="{89AFFF9D-D270-480E-B691-64E026FBEB39}">
      <dgm:prSet/>
      <dgm:spPr/>
      <dgm:t>
        <a:bodyPr/>
        <a:lstStyle/>
        <a:p>
          <a:endParaRPr lang="en-US">
            <a:latin typeface="Cambria" panose="02040503050406030204" pitchFamily="18" charset="0"/>
            <a:ea typeface="Cambria" panose="02040503050406030204" pitchFamily="18" charset="0"/>
          </a:endParaRPr>
        </a:p>
      </dgm:t>
    </dgm:pt>
    <dgm:pt modelId="{123AC791-D0CD-4555-A3CF-C6707BFF39BD}" type="sibTrans" cxnId="{89AFFF9D-D270-480E-B691-64E026FBEB39}">
      <dgm:prSet/>
      <dgm:spPr/>
      <dgm:t>
        <a:bodyPr/>
        <a:lstStyle/>
        <a:p>
          <a:endParaRPr lang="en-US">
            <a:latin typeface="Cambria" panose="02040503050406030204" pitchFamily="18" charset="0"/>
            <a:ea typeface="Cambria" panose="02040503050406030204" pitchFamily="18" charset="0"/>
          </a:endParaRPr>
        </a:p>
      </dgm:t>
    </dgm:pt>
    <dgm:pt modelId="{C762270C-21A0-4169-93CF-E6916355233E}">
      <dgm:prSet phldrT="[Κείμενο]"/>
      <dgm:spPr/>
      <dgm:t>
        <a:bodyPr/>
        <a:lstStyle/>
        <a:p>
          <a:r>
            <a:rPr lang="el-GR" dirty="0">
              <a:latin typeface="Cambria" panose="02040503050406030204" pitchFamily="18" charset="0"/>
              <a:ea typeface="Cambria" panose="02040503050406030204" pitchFamily="18" charset="0"/>
            </a:rPr>
            <a:t>Ανακύκλωση</a:t>
          </a:r>
          <a:endParaRPr lang="en-US" dirty="0">
            <a:latin typeface="Cambria" panose="02040503050406030204" pitchFamily="18" charset="0"/>
            <a:ea typeface="Cambria" panose="02040503050406030204" pitchFamily="18" charset="0"/>
          </a:endParaRPr>
        </a:p>
      </dgm:t>
    </dgm:pt>
    <dgm:pt modelId="{97D59CB0-BBF3-407E-BC39-D104D02D5AD8}" type="parTrans" cxnId="{3701A4DA-1938-4312-BBE4-4C96A99B845D}">
      <dgm:prSet/>
      <dgm:spPr/>
      <dgm:t>
        <a:bodyPr/>
        <a:lstStyle/>
        <a:p>
          <a:endParaRPr lang="en-US">
            <a:latin typeface="Cambria" panose="02040503050406030204" pitchFamily="18" charset="0"/>
            <a:ea typeface="Cambria" panose="02040503050406030204" pitchFamily="18" charset="0"/>
          </a:endParaRPr>
        </a:p>
      </dgm:t>
    </dgm:pt>
    <dgm:pt modelId="{954D7797-1949-4BEE-BBEE-AA296FD5E9E4}" type="sibTrans" cxnId="{3701A4DA-1938-4312-BBE4-4C96A99B845D}">
      <dgm:prSet/>
      <dgm:spPr/>
      <dgm:t>
        <a:bodyPr/>
        <a:lstStyle/>
        <a:p>
          <a:endParaRPr lang="en-US">
            <a:latin typeface="Cambria" panose="02040503050406030204" pitchFamily="18" charset="0"/>
            <a:ea typeface="Cambria" panose="02040503050406030204" pitchFamily="18" charset="0"/>
          </a:endParaRPr>
        </a:p>
      </dgm:t>
    </dgm:pt>
    <dgm:pt modelId="{0625F821-B481-4A1D-8BD9-A3FFA784DEBC}">
      <dgm:prSet/>
      <dgm:spPr/>
      <dgm:t>
        <a:bodyPr/>
        <a:lstStyle/>
        <a:p>
          <a:pPr>
            <a:buFontTx/>
            <a:buNone/>
          </a:pPr>
          <a:r>
            <a:rPr lang="el-GR" b="0" i="0" dirty="0">
              <a:latin typeface="Cambria" panose="02040503050406030204" pitchFamily="18" charset="0"/>
              <a:ea typeface="Cambria" panose="02040503050406030204" pitchFamily="18" charset="0"/>
            </a:rPr>
            <a:t>Σωστή αποθήκευση και χειρισμός</a:t>
          </a:r>
          <a:endParaRPr lang="en-US" dirty="0">
            <a:latin typeface="Cambria" panose="02040503050406030204" pitchFamily="18" charset="0"/>
            <a:ea typeface="Cambria" panose="02040503050406030204" pitchFamily="18" charset="0"/>
          </a:endParaRPr>
        </a:p>
      </dgm:t>
    </dgm:pt>
    <dgm:pt modelId="{1DD607DF-A848-4A21-9B4A-1A5AF1B4E838}" type="parTrans" cxnId="{6D405EAF-9BBD-47C5-AD3D-3FBAA37F34B5}">
      <dgm:prSet/>
      <dgm:spPr/>
      <dgm:t>
        <a:bodyPr/>
        <a:lstStyle/>
        <a:p>
          <a:endParaRPr lang="en-US">
            <a:latin typeface="Cambria" panose="02040503050406030204" pitchFamily="18" charset="0"/>
            <a:ea typeface="Cambria" panose="02040503050406030204" pitchFamily="18" charset="0"/>
          </a:endParaRPr>
        </a:p>
      </dgm:t>
    </dgm:pt>
    <dgm:pt modelId="{5FD904DB-A00F-4047-8E15-D9DE7A769DF9}" type="sibTrans" cxnId="{6D405EAF-9BBD-47C5-AD3D-3FBAA37F34B5}">
      <dgm:prSet/>
      <dgm:spPr/>
      <dgm:t>
        <a:bodyPr/>
        <a:lstStyle/>
        <a:p>
          <a:endParaRPr lang="en-US">
            <a:latin typeface="Cambria" panose="02040503050406030204" pitchFamily="18" charset="0"/>
            <a:ea typeface="Cambria" panose="02040503050406030204" pitchFamily="18" charset="0"/>
          </a:endParaRPr>
        </a:p>
      </dgm:t>
    </dgm:pt>
    <dgm:pt modelId="{69C454DC-0ACD-46AC-AFDC-5C267DB9F9B4}">
      <dgm:prSet/>
      <dgm:spPr/>
      <dgm:t>
        <a:bodyPr/>
        <a:lstStyle/>
        <a:p>
          <a:pPr>
            <a:buFontTx/>
            <a:buNone/>
          </a:pPr>
          <a:r>
            <a:rPr lang="el-GR" b="0" i="0" dirty="0">
              <a:latin typeface="Cambria" panose="02040503050406030204" pitchFamily="18" charset="0"/>
              <a:ea typeface="Cambria" panose="02040503050406030204" pitchFamily="18" charset="0"/>
            </a:rPr>
            <a:t>Επαναχρησιμοποίηση δοχείων και υλικών συσκευασίας όταν είναι δυνατόν</a:t>
          </a:r>
          <a:endParaRPr lang="en-US" b="0" i="0" dirty="0">
            <a:latin typeface="Cambria" panose="02040503050406030204" pitchFamily="18" charset="0"/>
            <a:ea typeface="Cambria" panose="02040503050406030204" pitchFamily="18" charset="0"/>
          </a:endParaRPr>
        </a:p>
      </dgm:t>
    </dgm:pt>
    <dgm:pt modelId="{95B3E6B9-5BDC-475C-BA83-581B95D12AA1}" type="parTrans" cxnId="{3E8BC666-2885-4791-AF96-EC037455CAA9}">
      <dgm:prSet/>
      <dgm:spPr/>
      <dgm:t>
        <a:bodyPr/>
        <a:lstStyle/>
        <a:p>
          <a:endParaRPr lang="en-US">
            <a:latin typeface="Cambria" panose="02040503050406030204" pitchFamily="18" charset="0"/>
            <a:ea typeface="Cambria" panose="02040503050406030204" pitchFamily="18" charset="0"/>
          </a:endParaRPr>
        </a:p>
      </dgm:t>
    </dgm:pt>
    <dgm:pt modelId="{4DDC8CAF-99C8-4FCD-B960-CFABD9DCD715}" type="sibTrans" cxnId="{3E8BC666-2885-4791-AF96-EC037455CAA9}">
      <dgm:prSet/>
      <dgm:spPr/>
      <dgm:t>
        <a:bodyPr/>
        <a:lstStyle/>
        <a:p>
          <a:endParaRPr lang="en-US">
            <a:latin typeface="Cambria" panose="02040503050406030204" pitchFamily="18" charset="0"/>
            <a:ea typeface="Cambria" panose="02040503050406030204" pitchFamily="18" charset="0"/>
          </a:endParaRPr>
        </a:p>
      </dgm:t>
    </dgm:pt>
    <dgm:pt modelId="{6A0E8B19-5329-4487-B9A7-434FF4417B8C}">
      <dgm:prSet/>
      <dgm:spPr/>
      <dgm:t>
        <a:bodyPr/>
        <a:lstStyle/>
        <a:p>
          <a:pPr>
            <a:buNone/>
          </a:pPr>
          <a:r>
            <a:rPr lang="el-GR" dirty="0">
              <a:latin typeface="Cambria" panose="02040503050406030204" pitchFamily="18" charset="0"/>
              <a:ea typeface="Cambria" panose="02040503050406030204" pitchFamily="18" charset="0"/>
            </a:rPr>
            <a:t>Τα υπολείμματα των καλλιεργειών, η κοπριά των ζώων και άλλα οργανικά απόβλητα μπορούν να χρησιμοποιηθούν για την παραγωγή βιοαερίου/ </a:t>
          </a:r>
          <a:r>
            <a:rPr lang="el-GR" dirty="0" err="1">
              <a:latin typeface="Cambria" panose="02040503050406030204" pitchFamily="18" charset="0"/>
              <a:ea typeface="Cambria" panose="02040503050406030204" pitchFamily="18" charset="0"/>
            </a:rPr>
            <a:t>βιοκαυσίμου</a:t>
          </a:r>
          <a:r>
            <a:rPr lang="el-GR" dirty="0">
              <a:latin typeface="Cambria" panose="02040503050406030204" pitchFamily="18" charset="0"/>
              <a:ea typeface="Cambria" panose="02040503050406030204" pitchFamily="18" charset="0"/>
            </a:rPr>
            <a:t> και </a:t>
          </a:r>
          <a:r>
            <a:rPr lang="el-GR" dirty="0" err="1">
              <a:latin typeface="Cambria" panose="02040503050406030204" pitchFamily="18" charset="0"/>
              <a:ea typeface="Cambria" panose="02040503050406030204" pitchFamily="18" charset="0"/>
            </a:rPr>
            <a:t>κομπόστ</a:t>
          </a:r>
          <a:r>
            <a:rPr lang="el-GR" dirty="0">
              <a:latin typeface="Cambria" panose="02040503050406030204" pitchFamily="18" charset="0"/>
              <a:ea typeface="Cambria" panose="02040503050406030204" pitchFamily="18" charset="0"/>
            </a:rPr>
            <a:t> πλούσιου σε θρεπτικά συστατικά</a:t>
          </a:r>
          <a:endParaRPr lang="en-US" dirty="0">
            <a:latin typeface="Cambria" panose="02040503050406030204" pitchFamily="18" charset="0"/>
            <a:ea typeface="Cambria" panose="02040503050406030204" pitchFamily="18" charset="0"/>
          </a:endParaRPr>
        </a:p>
      </dgm:t>
    </dgm:pt>
    <dgm:pt modelId="{F8F7B621-1AB9-49C6-8E41-5A92E066CF3D}" type="parTrans" cxnId="{BBCF30A8-99FD-4CBF-A279-EF49529F4FD5}">
      <dgm:prSet/>
      <dgm:spPr/>
      <dgm:t>
        <a:bodyPr/>
        <a:lstStyle/>
        <a:p>
          <a:endParaRPr lang="en-US">
            <a:latin typeface="Cambria" panose="02040503050406030204" pitchFamily="18" charset="0"/>
            <a:ea typeface="Cambria" panose="02040503050406030204" pitchFamily="18" charset="0"/>
          </a:endParaRPr>
        </a:p>
      </dgm:t>
    </dgm:pt>
    <dgm:pt modelId="{F50D2478-CC80-4A4A-99BC-459181B72037}" type="sibTrans" cxnId="{BBCF30A8-99FD-4CBF-A279-EF49529F4FD5}">
      <dgm:prSet/>
      <dgm:spPr/>
      <dgm:t>
        <a:bodyPr/>
        <a:lstStyle/>
        <a:p>
          <a:endParaRPr lang="en-US">
            <a:latin typeface="Cambria" panose="02040503050406030204" pitchFamily="18" charset="0"/>
            <a:ea typeface="Cambria" panose="02040503050406030204" pitchFamily="18" charset="0"/>
          </a:endParaRPr>
        </a:p>
      </dgm:t>
    </dgm:pt>
    <dgm:pt modelId="{61F22270-994F-4672-A6D5-0AB18E2AB15E}">
      <dgm:prSet/>
      <dgm:spPr/>
      <dgm:t>
        <a:bodyPr/>
        <a:lstStyle/>
        <a:p>
          <a:r>
            <a:rPr lang="el-GR" dirty="0">
              <a:latin typeface="Cambria" panose="02040503050406030204" pitchFamily="18" charset="0"/>
              <a:ea typeface="Cambria" panose="02040503050406030204" pitchFamily="18" charset="0"/>
            </a:rPr>
            <a:t>Απόρριψη</a:t>
          </a:r>
          <a:r>
            <a:rPr lang="en-US" dirty="0">
              <a:latin typeface="Cambria" panose="02040503050406030204" pitchFamily="18" charset="0"/>
              <a:ea typeface="Cambria" panose="02040503050406030204" pitchFamily="18" charset="0"/>
            </a:rPr>
            <a:t>			</a:t>
          </a:r>
        </a:p>
      </dgm:t>
    </dgm:pt>
    <dgm:pt modelId="{ED712E36-26C0-4B4B-B289-D5EB3CAD2DA7}" type="parTrans" cxnId="{D2558186-890B-4B58-A5C5-42459DE66CD5}">
      <dgm:prSet/>
      <dgm:spPr/>
      <dgm:t>
        <a:bodyPr/>
        <a:lstStyle/>
        <a:p>
          <a:endParaRPr lang="en-US">
            <a:latin typeface="Cambria" panose="02040503050406030204" pitchFamily="18" charset="0"/>
            <a:ea typeface="Cambria" panose="02040503050406030204" pitchFamily="18" charset="0"/>
          </a:endParaRPr>
        </a:p>
      </dgm:t>
    </dgm:pt>
    <dgm:pt modelId="{D928F9DA-76CB-4B58-B889-2EB997FD498A}" type="sibTrans" cxnId="{D2558186-890B-4B58-A5C5-42459DE66CD5}">
      <dgm:prSet/>
      <dgm:spPr/>
      <dgm:t>
        <a:bodyPr/>
        <a:lstStyle/>
        <a:p>
          <a:endParaRPr lang="en-US">
            <a:latin typeface="Cambria" panose="02040503050406030204" pitchFamily="18" charset="0"/>
            <a:ea typeface="Cambria" panose="02040503050406030204" pitchFamily="18" charset="0"/>
          </a:endParaRPr>
        </a:p>
      </dgm:t>
    </dgm:pt>
    <dgm:pt modelId="{27AD3750-14B1-43B6-B3D0-206EB82EDBD5}">
      <dgm:prSet/>
      <dgm:spPr/>
      <dgm:t>
        <a:bodyPr/>
        <a:lstStyle/>
        <a:p>
          <a:pPr>
            <a:buFontTx/>
            <a:buNone/>
          </a:pPr>
          <a:r>
            <a:rPr lang="el-GR" dirty="0">
              <a:latin typeface="Cambria" panose="02040503050406030204" pitchFamily="18" charset="0"/>
              <a:ea typeface="Cambria" panose="02040503050406030204" pitchFamily="18" charset="0"/>
            </a:rPr>
            <a:t>Συλλογή και σωστή απόρριψη μη </a:t>
          </a:r>
          <a:r>
            <a:rPr lang="el-GR" dirty="0" err="1">
              <a:latin typeface="Cambria" panose="02040503050406030204" pitchFamily="18" charset="0"/>
              <a:ea typeface="Cambria" panose="02040503050406030204" pitchFamily="18" charset="0"/>
            </a:rPr>
            <a:t>βιοαποδομήσιμων</a:t>
          </a:r>
          <a:r>
            <a:rPr lang="el-GR" dirty="0">
              <a:latin typeface="Cambria" panose="02040503050406030204" pitchFamily="18" charset="0"/>
              <a:ea typeface="Cambria" panose="02040503050406030204" pitchFamily="18" charset="0"/>
            </a:rPr>
            <a:t> αποβλήτων, όπως πλαστικά δοχεία σάπια φύλλα και φυτοφάρμακα, για αποτροπή της μόλυνσης του περιβάλλοντος</a:t>
          </a:r>
          <a:endParaRPr lang="en-US" dirty="0">
            <a:latin typeface="Cambria" panose="02040503050406030204" pitchFamily="18" charset="0"/>
            <a:ea typeface="Cambria" panose="02040503050406030204" pitchFamily="18" charset="0"/>
          </a:endParaRPr>
        </a:p>
      </dgm:t>
    </dgm:pt>
    <dgm:pt modelId="{9676B7C8-9A44-4352-9457-6F238C6D1B2C}" type="parTrans" cxnId="{B5091012-72FE-4716-8BDF-3EE64F0AB848}">
      <dgm:prSet/>
      <dgm:spPr/>
      <dgm:t>
        <a:bodyPr/>
        <a:lstStyle/>
        <a:p>
          <a:endParaRPr lang="en-US">
            <a:latin typeface="Cambria" panose="02040503050406030204" pitchFamily="18" charset="0"/>
            <a:ea typeface="Cambria" panose="02040503050406030204" pitchFamily="18" charset="0"/>
          </a:endParaRPr>
        </a:p>
      </dgm:t>
    </dgm:pt>
    <dgm:pt modelId="{93E3046C-62E1-4953-8BC6-9ED1DC0F544A}" type="sibTrans" cxnId="{B5091012-72FE-4716-8BDF-3EE64F0AB848}">
      <dgm:prSet/>
      <dgm:spPr/>
      <dgm:t>
        <a:bodyPr/>
        <a:lstStyle/>
        <a:p>
          <a:endParaRPr lang="en-US">
            <a:latin typeface="Cambria" panose="02040503050406030204" pitchFamily="18" charset="0"/>
            <a:ea typeface="Cambria" panose="02040503050406030204" pitchFamily="18" charset="0"/>
          </a:endParaRPr>
        </a:p>
      </dgm:t>
    </dgm:pt>
    <dgm:pt modelId="{B6DF2187-16C4-4FFF-AB43-D241EA67E39E}">
      <dgm:prSet/>
      <dgm:spPr/>
      <dgm:t>
        <a:bodyPr/>
        <a:lstStyle/>
        <a:p>
          <a:pPr>
            <a:buFontTx/>
            <a:buNone/>
          </a:pPr>
          <a:r>
            <a:rPr lang="el-GR" b="0" i="0" dirty="0">
              <a:latin typeface="Cambria" panose="02040503050406030204" pitchFamily="18" charset="0"/>
              <a:ea typeface="Cambria" panose="02040503050406030204" pitchFamily="18" charset="0"/>
            </a:rPr>
            <a:t>Ελαχιστοποιήστε την παραγωγή απορριμμάτων χρησιμοποιώντας:</a:t>
          </a:r>
          <a:endParaRPr lang="en-US" b="0" i="0" dirty="0">
            <a:latin typeface="Cambria" panose="02040503050406030204" pitchFamily="18" charset="0"/>
            <a:ea typeface="Cambria" panose="02040503050406030204" pitchFamily="18" charset="0"/>
          </a:endParaRPr>
        </a:p>
      </dgm:t>
    </dgm:pt>
    <dgm:pt modelId="{3A21D694-0C8D-4C59-B581-040CBE2A6E8D}" type="parTrans" cxnId="{000EA3D2-B914-4243-AAFA-03C0DE9EC641}">
      <dgm:prSet/>
      <dgm:spPr/>
      <dgm:t>
        <a:bodyPr/>
        <a:lstStyle/>
        <a:p>
          <a:endParaRPr lang="en-US">
            <a:latin typeface="Cambria" panose="02040503050406030204" pitchFamily="18" charset="0"/>
            <a:ea typeface="Cambria" panose="02040503050406030204" pitchFamily="18" charset="0"/>
          </a:endParaRPr>
        </a:p>
      </dgm:t>
    </dgm:pt>
    <dgm:pt modelId="{0ACDDE25-188A-4997-BA72-85FBAA6E8008}" type="sibTrans" cxnId="{000EA3D2-B914-4243-AAFA-03C0DE9EC641}">
      <dgm:prSet/>
      <dgm:spPr/>
      <dgm:t>
        <a:bodyPr/>
        <a:lstStyle/>
        <a:p>
          <a:endParaRPr lang="en-US">
            <a:latin typeface="Cambria" panose="02040503050406030204" pitchFamily="18" charset="0"/>
            <a:ea typeface="Cambria" panose="02040503050406030204" pitchFamily="18" charset="0"/>
          </a:endParaRPr>
        </a:p>
      </dgm:t>
    </dgm:pt>
    <dgm:pt modelId="{93751864-CBF4-41B1-A517-C3336CD72AAE}">
      <dgm:prSet/>
      <dgm:spPr/>
      <dgm:t>
        <a:bodyPr/>
        <a:lstStyle/>
        <a:p>
          <a:pPr>
            <a:buFont typeface="Arial" panose="020B0604020202020204" pitchFamily="34" charset="0"/>
            <a:buChar char="•"/>
          </a:pPr>
          <a:r>
            <a:rPr lang="el-GR" b="0" i="0" dirty="0">
              <a:latin typeface="Cambria" panose="02040503050406030204" pitchFamily="18" charset="0"/>
              <a:ea typeface="Cambria" panose="02040503050406030204" pitchFamily="18" charset="0"/>
            </a:rPr>
            <a:t>ολοκληρωμένη διαχείριση παρασίτων για τη μείωση της χρήσης χημικών,</a:t>
          </a:r>
          <a:endParaRPr lang="en-US" b="0" i="0" dirty="0">
            <a:latin typeface="Cambria" panose="02040503050406030204" pitchFamily="18" charset="0"/>
            <a:ea typeface="Cambria" panose="02040503050406030204" pitchFamily="18" charset="0"/>
          </a:endParaRPr>
        </a:p>
      </dgm:t>
    </dgm:pt>
    <dgm:pt modelId="{D744FB1E-152A-486A-96FA-FB78014B0AD8}" type="parTrans" cxnId="{455B8308-293C-4D61-A20D-B319D8C0B49C}">
      <dgm:prSet/>
      <dgm:spPr/>
      <dgm:t>
        <a:bodyPr/>
        <a:lstStyle/>
        <a:p>
          <a:endParaRPr lang="en-US">
            <a:latin typeface="Cambria" panose="02040503050406030204" pitchFamily="18" charset="0"/>
            <a:ea typeface="Cambria" panose="02040503050406030204" pitchFamily="18" charset="0"/>
          </a:endParaRPr>
        </a:p>
      </dgm:t>
    </dgm:pt>
    <dgm:pt modelId="{636F25CE-5996-4176-BCAE-52615E43A2D7}" type="sibTrans" cxnId="{455B8308-293C-4D61-A20D-B319D8C0B49C}">
      <dgm:prSet/>
      <dgm:spPr/>
      <dgm:t>
        <a:bodyPr/>
        <a:lstStyle/>
        <a:p>
          <a:endParaRPr lang="en-US">
            <a:latin typeface="Cambria" panose="02040503050406030204" pitchFamily="18" charset="0"/>
            <a:ea typeface="Cambria" panose="02040503050406030204" pitchFamily="18" charset="0"/>
          </a:endParaRPr>
        </a:p>
      </dgm:t>
    </dgm:pt>
    <dgm:pt modelId="{E5C1B9C4-1E08-4728-B50D-01342F25674B}">
      <dgm:prSet/>
      <dgm:spPr/>
      <dgm:t>
        <a:bodyPr/>
        <a:lstStyle/>
        <a:p>
          <a:pPr>
            <a:buFont typeface="Arial" panose="020B0604020202020204" pitchFamily="34" charset="0"/>
            <a:buChar char="•"/>
          </a:pPr>
          <a:r>
            <a:rPr lang="el-GR" b="0" i="0" dirty="0">
              <a:latin typeface="Cambria" panose="02040503050406030204" pitchFamily="18" charset="0"/>
              <a:ea typeface="Cambria" panose="02040503050406030204" pitchFamily="18" charset="0"/>
            </a:rPr>
            <a:t>υιοθέτηση τεχνικών γεωργίας ακριβείας και</a:t>
          </a:r>
          <a:endParaRPr lang="en-US" b="0" i="0" dirty="0">
            <a:latin typeface="Cambria" panose="02040503050406030204" pitchFamily="18" charset="0"/>
            <a:ea typeface="Cambria" panose="02040503050406030204" pitchFamily="18" charset="0"/>
          </a:endParaRPr>
        </a:p>
      </dgm:t>
    </dgm:pt>
    <dgm:pt modelId="{FED80F26-912E-45A9-B4FA-8920318849E0}" type="parTrans" cxnId="{9EFB1F9B-22FB-4A40-BA61-F49A22B4541B}">
      <dgm:prSet/>
      <dgm:spPr/>
      <dgm:t>
        <a:bodyPr/>
        <a:lstStyle/>
        <a:p>
          <a:endParaRPr lang="en-US">
            <a:latin typeface="Cambria" panose="02040503050406030204" pitchFamily="18" charset="0"/>
            <a:ea typeface="Cambria" panose="02040503050406030204" pitchFamily="18" charset="0"/>
          </a:endParaRPr>
        </a:p>
      </dgm:t>
    </dgm:pt>
    <dgm:pt modelId="{E7A288A2-8F3E-400E-B972-200745B2B066}" type="sibTrans" cxnId="{9EFB1F9B-22FB-4A40-BA61-F49A22B4541B}">
      <dgm:prSet/>
      <dgm:spPr/>
      <dgm:t>
        <a:bodyPr/>
        <a:lstStyle/>
        <a:p>
          <a:endParaRPr lang="en-US">
            <a:latin typeface="Cambria" panose="02040503050406030204" pitchFamily="18" charset="0"/>
            <a:ea typeface="Cambria" panose="02040503050406030204" pitchFamily="18" charset="0"/>
          </a:endParaRPr>
        </a:p>
      </dgm:t>
    </dgm:pt>
    <dgm:pt modelId="{971FF0CE-6124-41DA-8280-1A2D6F81D107}">
      <dgm:prSet/>
      <dgm:spPr/>
      <dgm:t>
        <a:bodyPr/>
        <a:lstStyle/>
        <a:p>
          <a:pPr>
            <a:buFont typeface="Arial" panose="020B0604020202020204" pitchFamily="34" charset="0"/>
            <a:buChar char="•"/>
          </a:pPr>
          <a:r>
            <a:rPr lang="el-GR" b="0" i="0" dirty="0">
              <a:latin typeface="Cambria" panose="02040503050406030204" pitchFamily="18" charset="0"/>
              <a:ea typeface="Cambria" panose="02040503050406030204" pitchFamily="18" charset="0"/>
            </a:rPr>
            <a:t>βελτιστοποίηση της εφαρμογής λιπασμάτων</a:t>
          </a:r>
          <a:endParaRPr lang="en-US" b="0" i="0" dirty="0">
            <a:latin typeface="Cambria" panose="02040503050406030204" pitchFamily="18" charset="0"/>
            <a:ea typeface="Cambria" panose="02040503050406030204" pitchFamily="18" charset="0"/>
          </a:endParaRPr>
        </a:p>
      </dgm:t>
    </dgm:pt>
    <dgm:pt modelId="{D868A849-18A4-4CF0-8CE5-F61202A4EE5C}" type="parTrans" cxnId="{CDCE0A56-F80C-4A65-A96F-50F48C03D126}">
      <dgm:prSet/>
      <dgm:spPr/>
      <dgm:t>
        <a:bodyPr/>
        <a:lstStyle/>
        <a:p>
          <a:endParaRPr lang="en-US">
            <a:latin typeface="Cambria" panose="02040503050406030204" pitchFamily="18" charset="0"/>
            <a:ea typeface="Cambria" panose="02040503050406030204" pitchFamily="18" charset="0"/>
          </a:endParaRPr>
        </a:p>
      </dgm:t>
    </dgm:pt>
    <dgm:pt modelId="{5FFFF294-880F-4192-82DE-15E65A1F0C48}" type="sibTrans" cxnId="{CDCE0A56-F80C-4A65-A96F-50F48C03D126}">
      <dgm:prSet/>
      <dgm:spPr/>
      <dgm:t>
        <a:bodyPr/>
        <a:lstStyle/>
        <a:p>
          <a:endParaRPr lang="en-US">
            <a:latin typeface="Cambria" panose="02040503050406030204" pitchFamily="18" charset="0"/>
            <a:ea typeface="Cambria" panose="02040503050406030204" pitchFamily="18" charset="0"/>
          </a:endParaRPr>
        </a:p>
      </dgm:t>
    </dgm:pt>
    <dgm:pt modelId="{A3585EF0-1D0A-42D3-B782-A3B769C91DAA}">
      <dgm:prSet/>
      <dgm:spPr/>
      <dgm:t>
        <a:bodyPr/>
        <a:lstStyle/>
        <a:p>
          <a:pPr>
            <a:buNone/>
          </a:pPr>
          <a:r>
            <a:rPr lang="el-GR" dirty="0">
              <a:latin typeface="Cambria" panose="02040503050406030204" pitchFamily="18" charset="0"/>
              <a:ea typeface="Cambria" panose="02040503050406030204" pitchFamily="18" charset="0"/>
            </a:rPr>
            <a:t>Ανακυκλώστε ορισμένων αποβλήτων, όπως πλαστικά δοχεία</a:t>
          </a:r>
          <a:endParaRPr lang="en-US" dirty="0">
            <a:latin typeface="Cambria" panose="02040503050406030204" pitchFamily="18" charset="0"/>
            <a:ea typeface="Cambria" panose="02040503050406030204" pitchFamily="18" charset="0"/>
          </a:endParaRPr>
        </a:p>
      </dgm:t>
    </dgm:pt>
    <dgm:pt modelId="{0FE68A59-484F-4576-A7FE-4B8A66D6EF03}" type="parTrans" cxnId="{3B66A1D7-C092-42FC-AC7C-10D4ECD99C36}">
      <dgm:prSet/>
      <dgm:spPr/>
      <dgm:t>
        <a:bodyPr/>
        <a:lstStyle/>
        <a:p>
          <a:endParaRPr lang="en-US">
            <a:latin typeface="Cambria" panose="02040503050406030204" pitchFamily="18" charset="0"/>
            <a:ea typeface="Cambria" panose="02040503050406030204" pitchFamily="18" charset="0"/>
          </a:endParaRPr>
        </a:p>
      </dgm:t>
    </dgm:pt>
    <dgm:pt modelId="{863469C6-6937-4CC4-B1C0-4BE277326278}" type="sibTrans" cxnId="{3B66A1D7-C092-42FC-AC7C-10D4ECD99C36}">
      <dgm:prSet/>
      <dgm:spPr/>
      <dgm:t>
        <a:bodyPr/>
        <a:lstStyle/>
        <a:p>
          <a:endParaRPr lang="en-US">
            <a:latin typeface="Cambria" panose="02040503050406030204" pitchFamily="18" charset="0"/>
            <a:ea typeface="Cambria" panose="02040503050406030204" pitchFamily="18" charset="0"/>
          </a:endParaRPr>
        </a:p>
      </dgm:t>
    </dgm:pt>
    <dgm:pt modelId="{742A58A3-D7DA-4C89-B46E-507B843CDE2E}" type="pres">
      <dgm:prSet presAssocID="{6B0B312B-2E17-43BC-AB59-0BAD09B34F7F}" presName="linear" presStyleCnt="0">
        <dgm:presLayoutVars>
          <dgm:animLvl val="lvl"/>
          <dgm:resizeHandles val="exact"/>
        </dgm:presLayoutVars>
      </dgm:prSet>
      <dgm:spPr/>
      <dgm:t>
        <a:bodyPr/>
        <a:lstStyle/>
        <a:p>
          <a:endParaRPr lang="en-US"/>
        </a:p>
      </dgm:t>
    </dgm:pt>
    <dgm:pt modelId="{76CF2D2F-A500-41D8-97A6-1ED665221B77}" type="pres">
      <dgm:prSet presAssocID="{A5F93526-5971-47DB-9544-161E0FAD492E}" presName="parentText" presStyleLbl="node1" presStyleIdx="0" presStyleCnt="4">
        <dgm:presLayoutVars>
          <dgm:chMax val="0"/>
          <dgm:bulletEnabled val="1"/>
        </dgm:presLayoutVars>
      </dgm:prSet>
      <dgm:spPr/>
      <dgm:t>
        <a:bodyPr/>
        <a:lstStyle/>
        <a:p>
          <a:endParaRPr lang="en-US"/>
        </a:p>
      </dgm:t>
    </dgm:pt>
    <dgm:pt modelId="{D727F856-51A7-4E84-B6B5-E807E029195A}" type="pres">
      <dgm:prSet presAssocID="{A5F93526-5971-47DB-9544-161E0FAD492E}" presName="childText" presStyleLbl="revTx" presStyleIdx="0" presStyleCnt="4">
        <dgm:presLayoutVars>
          <dgm:bulletEnabled val="1"/>
        </dgm:presLayoutVars>
      </dgm:prSet>
      <dgm:spPr/>
      <dgm:t>
        <a:bodyPr/>
        <a:lstStyle/>
        <a:p>
          <a:endParaRPr lang="en-US"/>
        </a:p>
      </dgm:t>
    </dgm:pt>
    <dgm:pt modelId="{29B0C4EE-4B5E-461B-9E07-B6B4FA5AD051}" type="pres">
      <dgm:prSet presAssocID="{CB6978DD-34B0-427B-AF60-167CF3D03259}" presName="parentText" presStyleLbl="node1" presStyleIdx="1" presStyleCnt="4">
        <dgm:presLayoutVars>
          <dgm:chMax val="0"/>
          <dgm:bulletEnabled val="1"/>
        </dgm:presLayoutVars>
      </dgm:prSet>
      <dgm:spPr/>
      <dgm:t>
        <a:bodyPr/>
        <a:lstStyle/>
        <a:p>
          <a:endParaRPr lang="en-US"/>
        </a:p>
      </dgm:t>
    </dgm:pt>
    <dgm:pt modelId="{DF5A383A-55BE-4272-BA57-CDD378886F74}" type="pres">
      <dgm:prSet presAssocID="{CB6978DD-34B0-427B-AF60-167CF3D03259}" presName="childText" presStyleLbl="revTx" presStyleIdx="1" presStyleCnt="4">
        <dgm:presLayoutVars>
          <dgm:bulletEnabled val="1"/>
        </dgm:presLayoutVars>
      </dgm:prSet>
      <dgm:spPr/>
      <dgm:t>
        <a:bodyPr/>
        <a:lstStyle/>
        <a:p>
          <a:endParaRPr lang="en-US"/>
        </a:p>
      </dgm:t>
    </dgm:pt>
    <dgm:pt modelId="{1FBA67D1-BBDF-4209-BA83-4E8DA0187825}" type="pres">
      <dgm:prSet presAssocID="{C762270C-21A0-4169-93CF-E6916355233E}" presName="parentText" presStyleLbl="node1" presStyleIdx="2" presStyleCnt="4">
        <dgm:presLayoutVars>
          <dgm:chMax val="0"/>
          <dgm:bulletEnabled val="1"/>
        </dgm:presLayoutVars>
      </dgm:prSet>
      <dgm:spPr/>
      <dgm:t>
        <a:bodyPr/>
        <a:lstStyle/>
        <a:p>
          <a:endParaRPr lang="en-US"/>
        </a:p>
      </dgm:t>
    </dgm:pt>
    <dgm:pt modelId="{09715E33-20B4-497C-8C04-C797CD80F7A1}" type="pres">
      <dgm:prSet presAssocID="{C762270C-21A0-4169-93CF-E6916355233E}" presName="childText" presStyleLbl="revTx" presStyleIdx="2" presStyleCnt="4">
        <dgm:presLayoutVars>
          <dgm:bulletEnabled val="1"/>
        </dgm:presLayoutVars>
      </dgm:prSet>
      <dgm:spPr/>
      <dgm:t>
        <a:bodyPr/>
        <a:lstStyle/>
        <a:p>
          <a:endParaRPr lang="en-US"/>
        </a:p>
      </dgm:t>
    </dgm:pt>
    <dgm:pt modelId="{0ECAE913-5DEB-4FCF-9DD2-74BB04E25635}" type="pres">
      <dgm:prSet presAssocID="{61F22270-994F-4672-A6D5-0AB18E2AB15E}" presName="parentText" presStyleLbl="node1" presStyleIdx="3" presStyleCnt="4">
        <dgm:presLayoutVars>
          <dgm:chMax val="0"/>
          <dgm:bulletEnabled val="1"/>
        </dgm:presLayoutVars>
      </dgm:prSet>
      <dgm:spPr/>
      <dgm:t>
        <a:bodyPr/>
        <a:lstStyle/>
        <a:p>
          <a:endParaRPr lang="en-US"/>
        </a:p>
      </dgm:t>
    </dgm:pt>
    <dgm:pt modelId="{0FC8A745-45FA-4072-B7B3-BE491D623D90}" type="pres">
      <dgm:prSet presAssocID="{61F22270-994F-4672-A6D5-0AB18E2AB15E}" presName="childText" presStyleLbl="revTx" presStyleIdx="3" presStyleCnt="4">
        <dgm:presLayoutVars>
          <dgm:bulletEnabled val="1"/>
        </dgm:presLayoutVars>
      </dgm:prSet>
      <dgm:spPr/>
      <dgm:t>
        <a:bodyPr/>
        <a:lstStyle/>
        <a:p>
          <a:endParaRPr lang="en-US"/>
        </a:p>
      </dgm:t>
    </dgm:pt>
  </dgm:ptLst>
  <dgm:cxnLst>
    <dgm:cxn modelId="{9EFB1F9B-22FB-4A40-BA61-F49A22B4541B}" srcId="{A5F93526-5971-47DB-9544-161E0FAD492E}" destId="{E5C1B9C4-1E08-4728-B50D-01342F25674B}" srcOrd="3" destOrd="0" parTransId="{FED80F26-912E-45A9-B4FA-8920318849E0}" sibTransId="{E7A288A2-8F3E-400E-B972-200745B2B066}"/>
    <dgm:cxn modelId="{CDCE0A56-F80C-4A65-A96F-50F48C03D126}" srcId="{A5F93526-5971-47DB-9544-161E0FAD492E}" destId="{971FF0CE-6124-41DA-8280-1A2D6F81D107}" srcOrd="4" destOrd="0" parTransId="{D868A849-18A4-4CF0-8CE5-F61202A4EE5C}" sibTransId="{5FFFF294-880F-4192-82DE-15E65A1F0C48}"/>
    <dgm:cxn modelId="{D2558186-890B-4B58-A5C5-42459DE66CD5}" srcId="{6B0B312B-2E17-43BC-AB59-0BAD09B34F7F}" destId="{61F22270-994F-4672-A6D5-0AB18E2AB15E}" srcOrd="3" destOrd="0" parTransId="{ED712E36-26C0-4B4B-B289-D5EB3CAD2DA7}" sibTransId="{D928F9DA-76CB-4B58-B889-2EB997FD498A}"/>
    <dgm:cxn modelId="{3B66A1D7-C092-42FC-AC7C-10D4ECD99C36}" srcId="{C762270C-21A0-4169-93CF-E6916355233E}" destId="{A3585EF0-1D0A-42D3-B782-A3B769C91DAA}" srcOrd="1" destOrd="0" parTransId="{0FE68A59-484F-4576-A7FE-4B8A66D6EF03}" sibTransId="{863469C6-6937-4CC4-B1C0-4BE277326278}"/>
    <dgm:cxn modelId="{7068235B-A4AC-461D-8C2D-3F8723F824AC}" srcId="{6B0B312B-2E17-43BC-AB59-0BAD09B34F7F}" destId="{A5F93526-5971-47DB-9544-161E0FAD492E}" srcOrd="0" destOrd="0" parTransId="{1CBA8D61-A7EB-496A-8231-1516CDD66697}" sibTransId="{ABC6D5B9-3F38-4AB8-9284-C56AA4C3D3F9}"/>
    <dgm:cxn modelId="{C7041F86-2BFC-4F9B-A132-77BF2A55DA17}" type="presOf" srcId="{6B0B312B-2E17-43BC-AB59-0BAD09B34F7F}" destId="{742A58A3-D7DA-4C89-B46E-507B843CDE2E}" srcOrd="0" destOrd="0" presId="urn:microsoft.com/office/officeart/2005/8/layout/vList2"/>
    <dgm:cxn modelId="{BBCF30A8-99FD-4CBF-A279-EF49529F4FD5}" srcId="{C762270C-21A0-4169-93CF-E6916355233E}" destId="{6A0E8B19-5329-4487-B9A7-434FF4417B8C}" srcOrd="0" destOrd="0" parTransId="{F8F7B621-1AB9-49C6-8E41-5A92E066CF3D}" sibTransId="{F50D2478-CC80-4A4A-99BC-459181B72037}"/>
    <dgm:cxn modelId="{3701A4DA-1938-4312-BBE4-4C96A99B845D}" srcId="{6B0B312B-2E17-43BC-AB59-0BAD09B34F7F}" destId="{C762270C-21A0-4169-93CF-E6916355233E}" srcOrd="2" destOrd="0" parTransId="{97D59CB0-BBF3-407E-BC39-D104D02D5AD8}" sibTransId="{954D7797-1949-4BEE-BBEE-AA296FD5E9E4}"/>
    <dgm:cxn modelId="{E5B886C3-DF7A-4AB6-931E-267507109B7D}" type="presOf" srcId="{C762270C-21A0-4169-93CF-E6916355233E}" destId="{1FBA67D1-BBDF-4209-BA83-4E8DA0187825}" srcOrd="0" destOrd="0" presId="urn:microsoft.com/office/officeart/2005/8/layout/vList2"/>
    <dgm:cxn modelId="{F0038C22-7EBF-4E83-9D68-FF86DC83395B}" type="presOf" srcId="{61F22270-994F-4672-A6D5-0AB18E2AB15E}" destId="{0ECAE913-5DEB-4FCF-9DD2-74BB04E25635}" srcOrd="0" destOrd="0" presId="urn:microsoft.com/office/officeart/2005/8/layout/vList2"/>
    <dgm:cxn modelId="{1283A2AC-4292-4555-BCF3-B8AB25814282}" type="presOf" srcId="{27AD3750-14B1-43B6-B3D0-206EB82EDBD5}" destId="{0FC8A745-45FA-4072-B7B3-BE491D623D90}" srcOrd="0" destOrd="0" presId="urn:microsoft.com/office/officeart/2005/8/layout/vList2"/>
    <dgm:cxn modelId="{5FB73AAC-ED16-46DD-A839-CAD1BB1A536A}" type="presOf" srcId="{69C454DC-0ACD-46AC-AFDC-5C267DB9F9B4}" destId="{DF5A383A-55BE-4272-BA57-CDD378886F74}" srcOrd="0" destOrd="0" presId="urn:microsoft.com/office/officeart/2005/8/layout/vList2"/>
    <dgm:cxn modelId="{E6F6D999-AC7F-4A04-94CD-60A4F60DC0F8}" type="presOf" srcId="{971FF0CE-6124-41DA-8280-1A2D6F81D107}" destId="{D727F856-51A7-4E84-B6B5-E807E029195A}" srcOrd="0" destOrd="4" presId="urn:microsoft.com/office/officeart/2005/8/layout/vList2"/>
    <dgm:cxn modelId="{BAEDB64F-05F2-4816-9740-FEB5D2033845}" type="presOf" srcId="{CB6978DD-34B0-427B-AF60-167CF3D03259}" destId="{29B0C4EE-4B5E-461B-9E07-B6B4FA5AD051}" srcOrd="0" destOrd="0" presId="urn:microsoft.com/office/officeart/2005/8/layout/vList2"/>
    <dgm:cxn modelId="{9932F74C-D398-4F1E-B13B-F2238230DB57}" type="presOf" srcId="{E5C1B9C4-1E08-4728-B50D-01342F25674B}" destId="{D727F856-51A7-4E84-B6B5-E807E029195A}" srcOrd="0" destOrd="3" presId="urn:microsoft.com/office/officeart/2005/8/layout/vList2"/>
    <dgm:cxn modelId="{E40E6A43-AB13-4E65-8601-B8F3452746A3}" type="presOf" srcId="{6A0E8B19-5329-4487-B9A7-434FF4417B8C}" destId="{09715E33-20B4-497C-8C04-C797CD80F7A1}" srcOrd="0" destOrd="0" presId="urn:microsoft.com/office/officeart/2005/8/layout/vList2"/>
    <dgm:cxn modelId="{E3241795-EDA5-445A-89CC-6AA2A886608B}" type="presOf" srcId="{0625F821-B481-4A1D-8BD9-A3FFA784DEBC}" destId="{D727F856-51A7-4E84-B6B5-E807E029195A}" srcOrd="0" destOrd="0" presId="urn:microsoft.com/office/officeart/2005/8/layout/vList2"/>
    <dgm:cxn modelId="{4AEE41CA-8386-4063-B187-0BC1C1840098}" type="presOf" srcId="{A3585EF0-1D0A-42D3-B782-A3B769C91DAA}" destId="{09715E33-20B4-497C-8C04-C797CD80F7A1}" srcOrd="0" destOrd="1" presId="urn:microsoft.com/office/officeart/2005/8/layout/vList2"/>
    <dgm:cxn modelId="{000EA3D2-B914-4243-AAFA-03C0DE9EC641}" srcId="{A5F93526-5971-47DB-9544-161E0FAD492E}" destId="{B6DF2187-16C4-4FFF-AB43-D241EA67E39E}" srcOrd="1" destOrd="0" parTransId="{3A21D694-0C8D-4C59-B581-040CBE2A6E8D}" sibTransId="{0ACDDE25-188A-4997-BA72-85FBAA6E8008}"/>
    <dgm:cxn modelId="{89AFFF9D-D270-480E-B691-64E026FBEB39}" srcId="{6B0B312B-2E17-43BC-AB59-0BAD09B34F7F}" destId="{CB6978DD-34B0-427B-AF60-167CF3D03259}" srcOrd="1" destOrd="0" parTransId="{42E490D9-3308-466D-A96C-CD4F1CCA3112}" sibTransId="{123AC791-D0CD-4555-A3CF-C6707BFF39BD}"/>
    <dgm:cxn modelId="{47A53360-BAA6-43DF-B1E5-55DB1D6152F2}" type="presOf" srcId="{A5F93526-5971-47DB-9544-161E0FAD492E}" destId="{76CF2D2F-A500-41D8-97A6-1ED665221B77}" srcOrd="0" destOrd="0" presId="urn:microsoft.com/office/officeart/2005/8/layout/vList2"/>
    <dgm:cxn modelId="{B5091012-72FE-4716-8BDF-3EE64F0AB848}" srcId="{61F22270-994F-4672-A6D5-0AB18E2AB15E}" destId="{27AD3750-14B1-43B6-B3D0-206EB82EDBD5}" srcOrd="0" destOrd="0" parTransId="{9676B7C8-9A44-4352-9457-6F238C6D1B2C}" sibTransId="{93E3046C-62E1-4953-8BC6-9ED1DC0F544A}"/>
    <dgm:cxn modelId="{991A291B-A155-40BA-947B-95350701B440}" type="presOf" srcId="{B6DF2187-16C4-4FFF-AB43-D241EA67E39E}" destId="{D727F856-51A7-4E84-B6B5-E807E029195A}" srcOrd="0" destOrd="1" presId="urn:microsoft.com/office/officeart/2005/8/layout/vList2"/>
    <dgm:cxn modelId="{6D405EAF-9BBD-47C5-AD3D-3FBAA37F34B5}" srcId="{A5F93526-5971-47DB-9544-161E0FAD492E}" destId="{0625F821-B481-4A1D-8BD9-A3FFA784DEBC}" srcOrd="0" destOrd="0" parTransId="{1DD607DF-A848-4A21-9B4A-1A5AF1B4E838}" sibTransId="{5FD904DB-A00F-4047-8E15-D9DE7A769DF9}"/>
    <dgm:cxn modelId="{4A66F833-0769-483A-8227-E9F4ABC57330}" type="presOf" srcId="{93751864-CBF4-41B1-A517-C3336CD72AAE}" destId="{D727F856-51A7-4E84-B6B5-E807E029195A}" srcOrd="0" destOrd="2" presId="urn:microsoft.com/office/officeart/2005/8/layout/vList2"/>
    <dgm:cxn modelId="{455B8308-293C-4D61-A20D-B319D8C0B49C}" srcId="{A5F93526-5971-47DB-9544-161E0FAD492E}" destId="{93751864-CBF4-41B1-A517-C3336CD72AAE}" srcOrd="2" destOrd="0" parTransId="{D744FB1E-152A-486A-96FA-FB78014B0AD8}" sibTransId="{636F25CE-5996-4176-BCAE-52615E43A2D7}"/>
    <dgm:cxn modelId="{3E8BC666-2885-4791-AF96-EC037455CAA9}" srcId="{CB6978DD-34B0-427B-AF60-167CF3D03259}" destId="{69C454DC-0ACD-46AC-AFDC-5C267DB9F9B4}" srcOrd="0" destOrd="0" parTransId="{95B3E6B9-5BDC-475C-BA83-581B95D12AA1}" sibTransId="{4DDC8CAF-99C8-4FCD-B960-CFABD9DCD715}"/>
    <dgm:cxn modelId="{9690DADC-61FE-45B9-A163-5CC7E666A22B}" type="presParOf" srcId="{742A58A3-D7DA-4C89-B46E-507B843CDE2E}" destId="{76CF2D2F-A500-41D8-97A6-1ED665221B77}" srcOrd="0" destOrd="0" presId="urn:microsoft.com/office/officeart/2005/8/layout/vList2"/>
    <dgm:cxn modelId="{74499F84-9663-40F8-A13A-B9F5A6412117}" type="presParOf" srcId="{742A58A3-D7DA-4C89-B46E-507B843CDE2E}" destId="{D727F856-51A7-4E84-B6B5-E807E029195A}" srcOrd="1" destOrd="0" presId="urn:microsoft.com/office/officeart/2005/8/layout/vList2"/>
    <dgm:cxn modelId="{679D4CB4-ED17-4B47-B59B-AE0E5F830047}" type="presParOf" srcId="{742A58A3-D7DA-4C89-B46E-507B843CDE2E}" destId="{29B0C4EE-4B5E-461B-9E07-B6B4FA5AD051}" srcOrd="2" destOrd="0" presId="urn:microsoft.com/office/officeart/2005/8/layout/vList2"/>
    <dgm:cxn modelId="{F72C2F7B-0AD1-431F-B1DF-57D169592D37}" type="presParOf" srcId="{742A58A3-D7DA-4C89-B46E-507B843CDE2E}" destId="{DF5A383A-55BE-4272-BA57-CDD378886F74}" srcOrd="3" destOrd="0" presId="urn:microsoft.com/office/officeart/2005/8/layout/vList2"/>
    <dgm:cxn modelId="{56B68BF2-48A8-4D20-9F02-4E7BF40C3386}" type="presParOf" srcId="{742A58A3-D7DA-4C89-B46E-507B843CDE2E}" destId="{1FBA67D1-BBDF-4209-BA83-4E8DA0187825}" srcOrd="4" destOrd="0" presId="urn:microsoft.com/office/officeart/2005/8/layout/vList2"/>
    <dgm:cxn modelId="{37EED508-D8E9-44F3-BF51-EED7A17CBB77}" type="presParOf" srcId="{742A58A3-D7DA-4C89-B46E-507B843CDE2E}" destId="{09715E33-20B4-497C-8C04-C797CD80F7A1}" srcOrd="5" destOrd="0" presId="urn:microsoft.com/office/officeart/2005/8/layout/vList2"/>
    <dgm:cxn modelId="{AFB9DCBC-C172-4481-B2BD-94BE9AB02A39}" type="presParOf" srcId="{742A58A3-D7DA-4C89-B46E-507B843CDE2E}" destId="{0ECAE913-5DEB-4FCF-9DD2-74BB04E25635}" srcOrd="6" destOrd="0" presId="urn:microsoft.com/office/officeart/2005/8/layout/vList2"/>
    <dgm:cxn modelId="{FFE5AA64-EEB3-4DA3-B139-C2FE31774842}" type="presParOf" srcId="{742A58A3-D7DA-4C89-B46E-507B843CDE2E}" destId="{0FC8A745-45FA-4072-B7B3-BE491D623D9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751C4-4BF9-4DF6-B999-645B9B62EB77}">
      <dsp:nvSpPr>
        <dsp:cNvPr id="0" name=""/>
        <dsp:cNvSpPr/>
      </dsp:nvSpPr>
      <dsp:spPr>
        <a:xfrm>
          <a:off x="4597188" y="543"/>
          <a:ext cx="6895782" cy="685239"/>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l-GR" sz="1200" b="0" i="0" kern="1200" dirty="0">
              <a:latin typeface="Cambria" panose="02040503050406030204" pitchFamily="18" charset="0"/>
              <a:ea typeface="Cambria" panose="02040503050406030204" pitchFamily="18" charset="0"/>
            </a:rPr>
            <a:t>Καταγραφή όλων των πιθανών κινδύνων</a:t>
          </a:r>
          <a:endParaRPr lang="en-US"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b="0" i="0" kern="1200" dirty="0">
              <a:latin typeface="Cambria" panose="02040503050406030204" pitchFamily="18" charset="0"/>
              <a:ea typeface="Cambria" panose="02040503050406030204" pitchFamily="18" charset="0"/>
            </a:rPr>
            <a:t>Ορισμός των συμβάντων κινδύνου και η σχέση </a:t>
          </a:r>
          <a:endParaRPr lang="en-US" sz="1200" kern="1200" dirty="0">
            <a:latin typeface="Cambria" panose="02040503050406030204" pitchFamily="18" charset="0"/>
            <a:ea typeface="Cambria" panose="02040503050406030204" pitchFamily="18" charset="0"/>
          </a:endParaRPr>
        </a:p>
      </dsp:txBody>
      <dsp:txXfrm>
        <a:off x="4597188" y="86198"/>
        <a:ext cx="6638817" cy="513929"/>
      </dsp:txXfrm>
    </dsp:sp>
    <dsp:sp modelId="{2BAAEE1C-BE87-4AFE-812A-A805B13CE8A8}">
      <dsp:nvSpPr>
        <dsp:cNvPr id="0" name=""/>
        <dsp:cNvSpPr/>
      </dsp:nvSpPr>
      <dsp:spPr>
        <a:xfrm>
          <a:off x="0" y="543"/>
          <a:ext cx="4597188" cy="68523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Αναγνώριση Κινδύνων</a:t>
          </a:r>
          <a:endParaRPr lang="en-US" sz="2100" kern="1200" dirty="0">
            <a:latin typeface="Cambria" panose="02040503050406030204" pitchFamily="18" charset="0"/>
            <a:ea typeface="Cambria" panose="02040503050406030204" pitchFamily="18" charset="0"/>
          </a:endParaRPr>
        </a:p>
      </dsp:txBody>
      <dsp:txXfrm>
        <a:off x="33451" y="33994"/>
        <a:ext cx="4530286" cy="618337"/>
      </dsp:txXfrm>
    </dsp:sp>
    <dsp:sp modelId="{58F74EDF-341F-4273-8059-DDA589AEF23D}">
      <dsp:nvSpPr>
        <dsp:cNvPr id="0" name=""/>
        <dsp:cNvSpPr/>
      </dsp:nvSpPr>
      <dsp:spPr>
        <a:xfrm>
          <a:off x="4597188" y="754307"/>
          <a:ext cx="6895782" cy="685239"/>
        </a:xfrm>
        <a:prstGeom prst="rightArrow">
          <a:avLst>
            <a:gd name="adj1" fmla="val 75000"/>
            <a:gd name="adj2" fmla="val 50000"/>
          </a:avLst>
        </a:prstGeom>
        <a:solidFill>
          <a:schemeClr val="accent4">
            <a:tint val="40000"/>
            <a:alpha val="90000"/>
            <a:hueOff val="454945"/>
            <a:satOff val="1704"/>
            <a:lumOff val="220"/>
            <a:alphaOff val="0"/>
          </a:schemeClr>
        </a:solidFill>
        <a:ln w="15875" cap="flat" cmpd="sng" algn="ctr">
          <a:solidFill>
            <a:schemeClr val="accent4">
              <a:tint val="40000"/>
              <a:alpha val="90000"/>
              <a:hueOff val="454945"/>
              <a:satOff val="170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Αξιολόγηση κάθε κινδύνου ως προς την πιθανότητα να γίνει και τον πιθανό αντίκτυπό του</a:t>
          </a:r>
          <a:endParaRPr lang="en-US"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el-GR" sz="1200" kern="1200" dirty="0">
              <a:latin typeface="Cambria" panose="02040503050406030204" pitchFamily="18" charset="0"/>
              <a:ea typeface="Cambria" panose="02040503050406030204" pitchFamily="18" charset="0"/>
            </a:rPr>
            <a:t>Ταξινόμηση των κινδύνων σε σειρά προτεραιότητας με βάση τη σημαντικότητα τους</a:t>
          </a:r>
          <a:r>
            <a:rPr lang="en-US" sz="1200" kern="1200" dirty="0">
              <a:latin typeface="Cambria" panose="02040503050406030204" pitchFamily="18" charset="0"/>
              <a:ea typeface="Cambria" panose="02040503050406030204" pitchFamily="18" charset="0"/>
            </a:rPr>
            <a:t> </a:t>
          </a:r>
          <a:endParaRPr lang="en-US" sz="1000" kern="1200" dirty="0">
            <a:latin typeface="Cambria" panose="02040503050406030204" pitchFamily="18" charset="0"/>
            <a:ea typeface="Cambria" panose="02040503050406030204" pitchFamily="18" charset="0"/>
          </a:endParaRPr>
        </a:p>
      </dsp:txBody>
      <dsp:txXfrm>
        <a:off x="4597188" y="839962"/>
        <a:ext cx="6638817" cy="513929"/>
      </dsp:txXfrm>
    </dsp:sp>
    <dsp:sp modelId="{AAAF68CD-E94E-41E5-8198-0D5245893BA3}">
      <dsp:nvSpPr>
        <dsp:cNvPr id="0" name=""/>
        <dsp:cNvSpPr/>
      </dsp:nvSpPr>
      <dsp:spPr>
        <a:xfrm>
          <a:off x="0" y="754307"/>
          <a:ext cx="4597188" cy="685239"/>
        </a:xfrm>
        <a:prstGeom prst="roundRect">
          <a:avLst/>
        </a:prstGeom>
        <a:solidFill>
          <a:schemeClr val="accent4">
            <a:hueOff val="329087"/>
            <a:satOff val="1426"/>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Αξιολόγηση Κινδύνων</a:t>
          </a:r>
          <a:endParaRPr lang="en-US" sz="2100" kern="1200" dirty="0">
            <a:latin typeface="Cambria" panose="02040503050406030204" pitchFamily="18" charset="0"/>
            <a:ea typeface="Cambria" panose="02040503050406030204" pitchFamily="18" charset="0"/>
          </a:endParaRPr>
        </a:p>
      </dsp:txBody>
      <dsp:txXfrm>
        <a:off x="33451" y="787758"/>
        <a:ext cx="4530286" cy="618337"/>
      </dsp:txXfrm>
    </dsp:sp>
    <dsp:sp modelId="{34A86F07-3078-412A-8839-77E9EF8D9C4E}">
      <dsp:nvSpPr>
        <dsp:cNvPr id="0" name=""/>
        <dsp:cNvSpPr/>
      </dsp:nvSpPr>
      <dsp:spPr>
        <a:xfrm>
          <a:off x="4597188" y="1508071"/>
          <a:ext cx="6895782" cy="685239"/>
        </a:xfrm>
        <a:prstGeom prst="rightArrow">
          <a:avLst>
            <a:gd name="adj1" fmla="val 75000"/>
            <a:gd name="adj2" fmla="val 50000"/>
          </a:avLst>
        </a:prstGeom>
        <a:solidFill>
          <a:schemeClr val="accent4">
            <a:tint val="40000"/>
            <a:alpha val="90000"/>
            <a:hueOff val="909890"/>
            <a:satOff val="3409"/>
            <a:lumOff val="440"/>
            <a:alphaOff val="0"/>
          </a:schemeClr>
        </a:solidFill>
        <a:ln w="15875" cap="flat" cmpd="sng" algn="ctr">
          <a:solidFill>
            <a:schemeClr val="accent4">
              <a:tint val="40000"/>
              <a:alpha val="90000"/>
              <a:hueOff val="909890"/>
              <a:satOff val="3409"/>
              <a:lumOff val="4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l-GR" sz="1000" kern="1200" dirty="0">
              <a:latin typeface="Cambria" panose="02040503050406030204" pitchFamily="18" charset="0"/>
              <a:ea typeface="Cambria" panose="02040503050406030204" pitchFamily="18" charset="0"/>
            </a:rPr>
            <a:t>Για κάθε κίνδυνο, αναπτύσσονται συγκεκριμένες στρατηγικές για τον μετριασμό ή την ελαχιστοποίηση των επιπτώσεών</a:t>
          </a:r>
          <a:endParaRPr lang="en-US" sz="1000" kern="1200" dirty="0">
            <a:latin typeface="Cambria" panose="02040503050406030204" pitchFamily="18" charset="0"/>
            <a:ea typeface="Cambria" panose="02040503050406030204" pitchFamily="18" charset="0"/>
          </a:endParaRPr>
        </a:p>
        <a:p>
          <a:pPr marL="57150" lvl="1" indent="-57150" algn="l" defTabSz="444500">
            <a:lnSpc>
              <a:spcPct val="90000"/>
            </a:lnSpc>
            <a:spcBef>
              <a:spcPct val="0"/>
            </a:spcBef>
            <a:spcAft>
              <a:spcPct val="15000"/>
            </a:spcAft>
            <a:buChar char="••"/>
          </a:pPr>
          <a:r>
            <a:rPr lang="el-GR" sz="1000" kern="1200" dirty="0">
              <a:latin typeface="Cambria" panose="02040503050406030204" pitchFamily="18" charset="0"/>
              <a:ea typeface="Cambria" panose="02040503050406030204" pitchFamily="18" charset="0"/>
            </a:rPr>
            <a:t>Οι στρατηγικές θα μπορούν να περιλαμβάνουν ενέργειες για την αποφυγή του κινδύνου ή τη μείωση των συνεπειών του</a:t>
          </a:r>
          <a:endParaRPr lang="en-US" sz="1000" kern="1200" dirty="0">
            <a:latin typeface="Cambria" panose="02040503050406030204" pitchFamily="18" charset="0"/>
            <a:ea typeface="Cambria" panose="02040503050406030204" pitchFamily="18" charset="0"/>
          </a:endParaRPr>
        </a:p>
      </dsp:txBody>
      <dsp:txXfrm>
        <a:off x="4597188" y="1593726"/>
        <a:ext cx="6638817" cy="513929"/>
      </dsp:txXfrm>
    </dsp:sp>
    <dsp:sp modelId="{C1EC3373-751C-47BA-A188-A46E5889A45E}">
      <dsp:nvSpPr>
        <dsp:cNvPr id="0" name=""/>
        <dsp:cNvSpPr/>
      </dsp:nvSpPr>
      <dsp:spPr>
        <a:xfrm>
          <a:off x="0" y="1508071"/>
          <a:ext cx="4597188" cy="685239"/>
        </a:xfrm>
        <a:prstGeom prst="roundRect">
          <a:avLst/>
        </a:prstGeom>
        <a:solidFill>
          <a:schemeClr val="accent4">
            <a:hueOff val="658174"/>
            <a:satOff val="2853"/>
            <a:lumOff val="1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Ανάπτυξη Στρατηγικών Διαχείρισης</a:t>
          </a:r>
          <a:endParaRPr lang="en-US" sz="2100" kern="1200" dirty="0">
            <a:latin typeface="Cambria" panose="02040503050406030204" pitchFamily="18" charset="0"/>
            <a:ea typeface="Cambria" panose="02040503050406030204" pitchFamily="18" charset="0"/>
          </a:endParaRPr>
        </a:p>
      </dsp:txBody>
      <dsp:txXfrm>
        <a:off x="33451" y="1541522"/>
        <a:ext cx="4530286" cy="618337"/>
      </dsp:txXfrm>
    </dsp:sp>
    <dsp:sp modelId="{9CC5563B-4094-4060-A5F2-4D2C5FD0CFC1}">
      <dsp:nvSpPr>
        <dsp:cNvPr id="0" name=""/>
        <dsp:cNvSpPr/>
      </dsp:nvSpPr>
      <dsp:spPr>
        <a:xfrm>
          <a:off x="4597188" y="2261834"/>
          <a:ext cx="6895782" cy="685239"/>
        </a:xfrm>
        <a:prstGeom prst="rightArrow">
          <a:avLst>
            <a:gd name="adj1" fmla="val 75000"/>
            <a:gd name="adj2" fmla="val 50000"/>
          </a:avLst>
        </a:prstGeom>
        <a:solidFill>
          <a:schemeClr val="accent4">
            <a:tint val="40000"/>
            <a:alpha val="90000"/>
            <a:hueOff val="1364835"/>
            <a:satOff val="5113"/>
            <a:lumOff val="660"/>
            <a:alphaOff val="0"/>
          </a:schemeClr>
        </a:solidFill>
        <a:ln w="15875" cap="flat" cmpd="sng" algn="ctr">
          <a:solidFill>
            <a:schemeClr val="accent4">
              <a:tint val="40000"/>
              <a:alpha val="90000"/>
              <a:hueOff val="1364835"/>
              <a:satOff val="5113"/>
              <a:lumOff val="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l-GR" sz="1100" kern="1200" dirty="0">
              <a:latin typeface="Cambria" panose="02040503050406030204" pitchFamily="18" charset="0"/>
              <a:ea typeface="Cambria" panose="02040503050406030204" pitchFamily="18" charset="0"/>
            </a:rPr>
            <a:t>Ορισμός χρονοδιαγραμμάτων και προθεσμιών για το πότε πρέπει να εφαρμοστεί κάθε στρατηγική μετριασμού</a:t>
          </a:r>
          <a:endParaRPr lang="en-US" sz="1100" kern="1200" dirty="0">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el-GR" sz="1100" kern="1200" dirty="0">
              <a:latin typeface="Cambria" panose="02040503050406030204" pitchFamily="18" charset="0"/>
              <a:ea typeface="Cambria" panose="02040503050406030204" pitchFamily="18" charset="0"/>
            </a:rPr>
            <a:t>Ανάθεση ευθυνών και καθορισμός πόρων που απαιτούνται για την εφαρμογή των στρατηγικών μετριασμού</a:t>
          </a:r>
          <a:endParaRPr lang="en-US" sz="1100" kern="1200" dirty="0">
            <a:latin typeface="Cambria" panose="02040503050406030204" pitchFamily="18" charset="0"/>
            <a:ea typeface="Cambria" panose="02040503050406030204" pitchFamily="18" charset="0"/>
          </a:endParaRPr>
        </a:p>
      </dsp:txBody>
      <dsp:txXfrm>
        <a:off x="4597188" y="2347489"/>
        <a:ext cx="6638817" cy="513929"/>
      </dsp:txXfrm>
    </dsp:sp>
    <dsp:sp modelId="{2E2787FB-C5E0-492F-A528-C85D21B03DAF}">
      <dsp:nvSpPr>
        <dsp:cNvPr id="0" name=""/>
        <dsp:cNvSpPr/>
      </dsp:nvSpPr>
      <dsp:spPr>
        <a:xfrm>
          <a:off x="0" y="2261834"/>
          <a:ext cx="4597188" cy="685239"/>
        </a:xfrm>
        <a:prstGeom prst="roundRect">
          <a:avLst/>
        </a:prstGeom>
        <a:solidFill>
          <a:schemeClr val="accent4">
            <a:hueOff val="987261"/>
            <a:satOff val="4279"/>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Δημιουργία Πλάνου</a:t>
          </a:r>
          <a:endParaRPr lang="en-US" sz="2100" kern="1200" dirty="0">
            <a:latin typeface="Cambria" panose="02040503050406030204" pitchFamily="18" charset="0"/>
            <a:ea typeface="Cambria" panose="02040503050406030204" pitchFamily="18" charset="0"/>
          </a:endParaRPr>
        </a:p>
      </dsp:txBody>
      <dsp:txXfrm>
        <a:off x="33451" y="2295285"/>
        <a:ext cx="4530286" cy="618337"/>
      </dsp:txXfrm>
    </dsp:sp>
    <dsp:sp modelId="{2B242B33-5577-4665-AB18-F4CE314D208D}">
      <dsp:nvSpPr>
        <dsp:cNvPr id="0" name=""/>
        <dsp:cNvSpPr/>
      </dsp:nvSpPr>
      <dsp:spPr>
        <a:xfrm>
          <a:off x="4597188" y="3015598"/>
          <a:ext cx="6895782" cy="685239"/>
        </a:xfrm>
        <a:prstGeom prst="rightArrow">
          <a:avLst>
            <a:gd name="adj1" fmla="val 75000"/>
            <a:gd name="adj2" fmla="val 50000"/>
          </a:avLst>
        </a:prstGeom>
        <a:solidFill>
          <a:schemeClr val="accent4">
            <a:tint val="40000"/>
            <a:alpha val="90000"/>
            <a:hueOff val="1819781"/>
            <a:satOff val="6818"/>
            <a:lumOff val="880"/>
            <a:alphaOff val="0"/>
          </a:schemeClr>
        </a:solidFill>
        <a:ln w="15875" cap="flat" cmpd="sng" algn="ctr">
          <a:solidFill>
            <a:schemeClr val="accent4">
              <a:tint val="40000"/>
              <a:alpha val="90000"/>
              <a:hueOff val="1819781"/>
              <a:satOff val="6818"/>
              <a:lumOff val="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l-GR" sz="1100" b="0" i="0" kern="1200" dirty="0">
              <a:latin typeface="Cambria" panose="02040503050406030204" pitchFamily="18" charset="0"/>
              <a:ea typeface="Cambria" panose="02040503050406030204" pitchFamily="18" charset="0"/>
            </a:rPr>
            <a:t>Χρησιμοποιείται για την αντιμετώπιση των κινδύνων που έχουν ήδη εμφανιστεί</a:t>
          </a:r>
          <a:endParaRPr lang="en-US" sz="1100" kern="1200" dirty="0">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el-GR" sz="1100" b="0" i="0" kern="1200" dirty="0">
              <a:latin typeface="Cambria" panose="02040503050406030204" pitchFamily="18" charset="0"/>
              <a:ea typeface="Cambria" panose="02040503050406030204" pitchFamily="18" charset="0"/>
            </a:rPr>
            <a:t>Βοηθά στην ελαχιστοποίηση των αρνητικών επιπτώσεων στο έργο</a:t>
          </a:r>
          <a:endParaRPr lang="en-US" sz="1100" kern="1200" dirty="0">
            <a:latin typeface="Cambria" panose="02040503050406030204" pitchFamily="18" charset="0"/>
            <a:ea typeface="Cambria" panose="02040503050406030204" pitchFamily="18" charset="0"/>
          </a:endParaRPr>
        </a:p>
      </dsp:txBody>
      <dsp:txXfrm>
        <a:off x="4597188" y="3101253"/>
        <a:ext cx="6638817" cy="513929"/>
      </dsp:txXfrm>
    </dsp:sp>
    <dsp:sp modelId="{9D5CE6CA-3BCD-42AF-8C71-698B75DEB469}">
      <dsp:nvSpPr>
        <dsp:cNvPr id="0" name=""/>
        <dsp:cNvSpPr/>
      </dsp:nvSpPr>
      <dsp:spPr>
        <a:xfrm>
          <a:off x="0" y="3015598"/>
          <a:ext cx="4597188" cy="685239"/>
        </a:xfrm>
        <a:prstGeom prst="roundRect">
          <a:avLst/>
        </a:prstGeom>
        <a:solidFill>
          <a:schemeClr val="accent4">
            <a:hueOff val="1316347"/>
            <a:satOff val="5706"/>
            <a:lumOff val="3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Ανάπτυξη Πλάνου Έκτακτης Ανάγκης</a:t>
          </a:r>
          <a:endParaRPr lang="en-US" sz="2100" kern="1200" dirty="0">
            <a:latin typeface="Cambria" panose="02040503050406030204" pitchFamily="18" charset="0"/>
            <a:ea typeface="Cambria" panose="02040503050406030204" pitchFamily="18" charset="0"/>
          </a:endParaRPr>
        </a:p>
      </dsp:txBody>
      <dsp:txXfrm>
        <a:off x="33451" y="3049049"/>
        <a:ext cx="4530286" cy="618337"/>
      </dsp:txXfrm>
    </dsp:sp>
    <dsp:sp modelId="{F889567E-AF62-4DEA-A0E1-2552F4E5B6F7}">
      <dsp:nvSpPr>
        <dsp:cNvPr id="0" name=""/>
        <dsp:cNvSpPr/>
      </dsp:nvSpPr>
      <dsp:spPr>
        <a:xfrm>
          <a:off x="4597188" y="3769362"/>
          <a:ext cx="6895782" cy="685239"/>
        </a:xfrm>
        <a:prstGeom prst="rightArrow">
          <a:avLst>
            <a:gd name="adj1" fmla="val 75000"/>
            <a:gd name="adj2" fmla="val 50000"/>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l-GR" sz="1100" kern="1200" dirty="0">
              <a:latin typeface="Cambria" panose="02040503050406030204" pitchFamily="18" charset="0"/>
              <a:ea typeface="Cambria" panose="02040503050406030204" pitchFamily="18" charset="0"/>
            </a:rPr>
            <a:t>Συστηματική παρακολούθηση της προόδου, της αποτελεσματικότητας και τα αποτελέσματα των στρατηγικών μετριασμού</a:t>
          </a:r>
          <a:endParaRPr lang="en-US" sz="1100" kern="1200" dirty="0">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el-GR" sz="1100" kern="1200" dirty="0">
              <a:latin typeface="Cambria" panose="02040503050406030204" pitchFamily="18" charset="0"/>
              <a:ea typeface="Cambria" panose="02040503050406030204" pitchFamily="18" charset="0"/>
            </a:rPr>
            <a:t>Ενημερωμένες προσαρμογές και διασφάλιση ότι το σχέδιό παραμένει σε καλό δρόμο.</a:t>
          </a:r>
          <a:endParaRPr lang="en-US" sz="1100" kern="1200" dirty="0">
            <a:latin typeface="Cambria" panose="02040503050406030204" pitchFamily="18" charset="0"/>
            <a:ea typeface="Cambria" panose="02040503050406030204" pitchFamily="18" charset="0"/>
          </a:endParaRPr>
        </a:p>
      </dsp:txBody>
      <dsp:txXfrm>
        <a:off x="4597188" y="3855017"/>
        <a:ext cx="6638817" cy="513929"/>
      </dsp:txXfrm>
    </dsp:sp>
    <dsp:sp modelId="{A9AA5039-074E-4955-A018-232EAAC0026D}">
      <dsp:nvSpPr>
        <dsp:cNvPr id="0" name=""/>
        <dsp:cNvSpPr/>
      </dsp:nvSpPr>
      <dsp:spPr>
        <a:xfrm>
          <a:off x="0" y="3769362"/>
          <a:ext cx="4597188" cy="685239"/>
        </a:xfrm>
        <a:prstGeom prst="round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a:latin typeface="Cambria" panose="02040503050406030204" pitchFamily="18" charset="0"/>
              <a:ea typeface="Cambria" panose="02040503050406030204" pitchFamily="18" charset="0"/>
            </a:rPr>
            <a:t>Παρακολούθηση</a:t>
          </a:r>
          <a:endParaRPr lang="en-US" sz="2100" kern="1200" dirty="0">
            <a:latin typeface="Cambria" panose="02040503050406030204" pitchFamily="18" charset="0"/>
            <a:ea typeface="Cambria" panose="02040503050406030204" pitchFamily="18" charset="0"/>
          </a:endParaRPr>
        </a:p>
      </dsp:txBody>
      <dsp:txXfrm>
        <a:off x="33451" y="3802813"/>
        <a:ext cx="4530286" cy="618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4E68-6D5E-4882-9C1B-B8485201DDD9}">
      <dsp:nvSpPr>
        <dsp:cNvPr id="0" name=""/>
        <dsp:cNvSpPr/>
      </dsp:nvSpPr>
      <dsp:spPr>
        <a:xfrm>
          <a:off x="2792855" y="543392"/>
          <a:ext cx="3620681" cy="3620681"/>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749D2-5F53-4BD4-BB72-107ABF3B8C1C}">
      <dsp:nvSpPr>
        <dsp:cNvPr id="0" name=""/>
        <dsp:cNvSpPr/>
      </dsp:nvSpPr>
      <dsp:spPr>
        <a:xfrm>
          <a:off x="2792853" y="545444"/>
          <a:ext cx="3620681" cy="3620681"/>
        </a:xfrm>
        <a:prstGeom prst="blockArc">
          <a:avLst>
            <a:gd name="adj1" fmla="val 5383527"/>
            <a:gd name="adj2" fmla="val 10803988"/>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22D7E-2AAA-45B8-8B31-A02141CBA892}">
      <dsp:nvSpPr>
        <dsp:cNvPr id="0" name=""/>
        <dsp:cNvSpPr/>
      </dsp:nvSpPr>
      <dsp:spPr>
        <a:xfrm>
          <a:off x="2792856" y="545444"/>
          <a:ext cx="3620681" cy="3620681"/>
        </a:xfrm>
        <a:prstGeom prst="blockArc">
          <a:avLst>
            <a:gd name="adj1" fmla="val 21596012"/>
            <a:gd name="adj2" fmla="val 5383531"/>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4BEDA-BC7C-4A71-A558-8BD497D15D0B}">
      <dsp:nvSpPr>
        <dsp:cNvPr id="0" name=""/>
        <dsp:cNvSpPr/>
      </dsp:nvSpPr>
      <dsp:spPr>
        <a:xfrm>
          <a:off x="2792855" y="543392"/>
          <a:ext cx="3620681" cy="3620681"/>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21529-C3C5-480A-8A3B-91B1E0FC86D3}">
      <dsp:nvSpPr>
        <dsp:cNvPr id="0" name=""/>
        <dsp:cNvSpPr/>
      </dsp:nvSpPr>
      <dsp:spPr>
        <a:xfrm>
          <a:off x="3769981" y="1520519"/>
          <a:ext cx="1666427" cy="16664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smtClean="0">
              <a:latin typeface="Cambria" panose="02040503050406030204" pitchFamily="18" charset="0"/>
              <a:ea typeface="Cambria" panose="02040503050406030204" pitchFamily="18" charset="0"/>
            </a:rPr>
            <a:t>Οργανικός άνθρακας εδάφους</a:t>
          </a:r>
          <a:endParaRPr lang="en-US" sz="1900" kern="1200" dirty="0">
            <a:latin typeface="Cambria" panose="02040503050406030204" pitchFamily="18" charset="0"/>
            <a:ea typeface="Cambria" panose="02040503050406030204" pitchFamily="18" charset="0"/>
          </a:endParaRPr>
        </a:p>
      </dsp:txBody>
      <dsp:txXfrm>
        <a:off x="4014024" y="1764562"/>
        <a:ext cx="1178341" cy="1178341"/>
      </dsp:txXfrm>
    </dsp:sp>
    <dsp:sp modelId="{6AFBB368-97B8-4058-8025-D054FA1836C8}">
      <dsp:nvSpPr>
        <dsp:cNvPr id="0" name=""/>
        <dsp:cNvSpPr/>
      </dsp:nvSpPr>
      <dsp:spPr>
        <a:xfrm>
          <a:off x="3697338" y="2137"/>
          <a:ext cx="1811713" cy="116649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u="sng" kern="1200" smtClean="0">
              <a:latin typeface="Cambria" panose="02040503050406030204" pitchFamily="18" charset="0"/>
              <a:ea typeface="Cambria" panose="02040503050406030204" pitchFamily="18" charset="0"/>
            </a:rPr>
            <a:t>Κλίμα</a:t>
          </a:r>
          <a:endParaRPr lang="en-US" sz="1800" b="1" u="sng" kern="1200" smtClean="0">
            <a:latin typeface="Cambria" panose="02040503050406030204" pitchFamily="18" charset="0"/>
            <a:ea typeface="Cambria" panose="02040503050406030204" pitchFamily="18" charset="0"/>
          </a:endParaRPr>
        </a:p>
        <a:p>
          <a:pPr lvl="0" algn="ctr" defTabSz="800100">
            <a:lnSpc>
              <a:spcPct val="90000"/>
            </a:lnSpc>
            <a:spcBef>
              <a:spcPct val="0"/>
            </a:spcBef>
            <a:spcAft>
              <a:spcPct val="35000"/>
            </a:spcAft>
          </a:pPr>
          <a:r>
            <a:rPr lang="el-GR" sz="1100" kern="1200" smtClean="0">
              <a:latin typeface="Cambria" panose="02040503050406030204" pitchFamily="18" charset="0"/>
              <a:ea typeface="Cambria" panose="02040503050406030204" pitchFamily="18" charset="0"/>
            </a:rPr>
            <a:t>Βροχόπτωση, Ακραία γεγονότα, περίοδος ανάπτυξης</a:t>
          </a:r>
          <a:endParaRPr lang="en-US" sz="1100" kern="1200" smtClean="0">
            <a:latin typeface="Cambria" panose="02040503050406030204" pitchFamily="18" charset="0"/>
            <a:ea typeface="Cambria" panose="02040503050406030204" pitchFamily="18" charset="0"/>
          </a:endParaRPr>
        </a:p>
        <a:p>
          <a:pPr lvl="0" algn="ctr" defTabSz="800100">
            <a:lnSpc>
              <a:spcPct val="90000"/>
            </a:lnSpc>
            <a:spcBef>
              <a:spcPct val="0"/>
            </a:spcBef>
            <a:spcAft>
              <a:spcPct val="35000"/>
            </a:spcAft>
          </a:pPr>
          <a:endParaRPr lang="en-US" sz="1100" kern="1200" dirty="0">
            <a:latin typeface="Cambria" panose="02040503050406030204" pitchFamily="18" charset="0"/>
            <a:ea typeface="Cambria" panose="02040503050406030204" pitchFamily="18" charset="0"/>
          </a:endParaRPr>
        </a:p>
      </dsp:txBody>
      <dsp:txXfrm>
        <a:off x="3962657" y="172967"/>
        <a:ext cx="1281075" cy="824839"/>
      </dsp:txXfrm>
    </dsp:sp>
    <dsp:sp modelId="{3C4A60DD-5AC0-4EF0-B082-A14182044B27}">
      <dsp:nvSpPr>
        <dsp:cNvPr id="0" name=""/>
        <dsp:cNvSpPr/>
      </dsp:nvSpPr>
      <dsp:spPr>
        <a:xfrm>
          <a:off x="5547474" y="1770483"/>
          <a:ext cx="1648135" cy="116649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u="sng" kern="1200" dirty="0" smtClean="0">
              <a:latin typeface="Cambria" panose="02040503050406030204" pitchFamily="18" charset="0"/>
              <a:ea typeface="Cambria" panose="02040503050406030204" pitchFamily="18" charset="0"/>
            </a:rPr>
            <a:t>Χώμα</a:t>
          </a:r>
          <a:endParaRPr lang="en-US" sz="1800" b="1" u="sng" kern="1200" dirty="0" smtClean="0">
            <a:latin typeface="Cambria" panose="02040503050406030204" pitchFamily="18" charset="0"/>
            <a:ea typeface="Cambria" panose="02040503050406030204" pitchFamily="18" charset="0"/>
          </a:endParaRPr>
        </a:p>
        <a:p>
          <a:pPr lvl="0" algn="ctr" defTabSz="800100">
            <a:lnSpc>
              <a:spcPct val="100000"/>
            </a:lnSpc>
            <a:spcBef>
              <a:spcPct val="0"/>
            </a:spcBef>
            <a:spcAft>
              <a:spcPts val="0"/>
            </a:spcAft>
          </a:pPr>
          <a:r>
            <a:rPr lang="el-GR" sz="1100" kern="1200" smtClean="0">
              <a:latin typeface="Cambria" panose="02040503050406030204" pitchFamily="18" charset="0"/>
              <a:ea typeface="Cambria" panose="02040503050406030204" pitchFamily="18" charset="0"/>
            </a:rPr>
            <a:t>Ορυκτολογία, Κατακράτηση νερού, </a:t>
          </a:r>
          <a:r>
            <a:rPr lang="el-GR" sz="1100" kern="1200" smtClean="0">
              <a:latin typeface="Cambria" panose="02040503050406030204" pitchFamily="18" charset="0"/>
              <a:ea typeface="Cambria" panose="02040503050406030204" pitchFamily="18" charset="0"/>
            </a:rPr>
            <a:t>Υφή, Δομή </a:t>
          </a:r>
          <a:endParaRPr lang="en-US" sz="1100" kern="1200" dirty="0">
            <a:latin typeface="Cambria" panose="02040503050406030204" pitchFamily="18" charset="0"/>
            <a:ea typeface="Cambria" panose="02040503050406030204" pitchFamily="18" charset="0"/>
          </a:endParaRPr>
        </a:p>
      </dsp:txBody>
      <dsp:txXfrm>
        <a:off x="5788838" y="1941313"/>
        <a:ext cx="1165407" cy="824839"/>
      </dsp:txXfrm>
    </dsp:sp>
    <dsp:sp modelId="{65C36856-82D0-4691-97F4-199D496A1332}">
      <dsp:nvSpPr>
        <dsp:cNvPr id="0" name=""/>
        <dsp:cNvSpPr/>
      </dsp:nvSpPr>
      <dsp:spPr>
        <a:xfrm>
          <a:off x="3663502" y="3540861"/>
          <a:ext cx="1896331" cy="116649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u="sng" kern="1200" smtClean="0">
              <a:latin typeface="Cambria" panose="02040503050406030204" pitchFamily="18" charset="0"/>
              <a:ea typeface="Cambria" panose="02040503050406030204" pitchFamily="18" charset="0"/>
            </a:rPr>
            <a:t>Βλάστηση</a:t>
          </a:r>
          <a:endParaRPr lang="en-US" sz="1800" b="1" u="sng" kern="1200" smtClean="0">
            <a:latin typeface="Cambria" panose="02040503050406030204" pitchFamily="18" charset="0"/>
            <a:ea typeface="Cambria" panose="02040503050406030204" pitchFamily="18" charset="0"/>
          </a:endParaRPr>
        </a:p>
        <a:p>
          <a:pPr lvl="0" algn="ctr" defTabSz="800100">
            <a:lnSpc>
              <a:spcPct val="100000"/>
            </a:lnSpc>
            <a:spcBef>
              <a:spcPct val="0"/>
            </a:spcBef>
            <a:spcAft>
              <a:spcPts val="0"/>
            </a:spcAft>
          </a:pPr>
          <a:r>
            <a:rPr lang="el-GR" sz="1100" kern="1200" smtClean="0">
              <a:latin typeface="Cambria" panose="02040503050406030204" pitchFamily="18" charset="0"/>
              <a:ea typeface="Cambria" panose="02040503050406030204" pitchFamily="18" charset="0"/>
            </a:rPr>
            <a:t>Κάλυψη εδάφους,</a:t>
          </a:r>
          <a:endParaRPr lang="en-US" sz="1100" kern="1200" smtClean="0">
            <a:latin typeface="Cambria" panose="02040503050406030204" pitchFamily="18" charset="0"/>
            <a:ea typeface="Cambria" panose="02040503050406030204" pitchFamily="18" charset="0"/>
          </a:endParaRPr>
        </a:p>
        <a:p>
          <a:pPr lvl="0" algn="ctr" defTabSz="800100">
            <a:lnSpc>
              <a:spcPct val="100000"/>
            </a:lnSpc>
            <a:spcBef>
              <a:spcPct val="0"/>
            </a:spcBef>
            <a:spcAft>
              <a:spcPts val="0"/>
            </a:spcAft>
          </a:pPr>
          <a:r>
            <a:rPr lang="el-GR" sz="1100" kern="1200" smtClean="0">
              <a:latin typeface="Cambria" panose="02040503050406030204" pitchFamily="18" charset="0"/>
              <a:ea typeface="Cambria" panose="02040503050406030204" pitchFamily="18" charset="0"/>
            </a:rPr>
            <a:t>Σύνθεση ειδών, Ριζικό σύστημα</a:t>
          </a:r>
          <a:endParaRPr lang="en-US" sz="900" kern="1200" dirty="0">
            <a:latin typeface="Cambria" panose="02040503050406030204" pitchFamily="18" charset="0"/>
            <a:ea typeface="Cambria" panose="02040503050406030204" pitchFamily="18" charset="0"/>
          </a:endParaRPr>
        </a:p>
      </dsp:txBody>
      <dsp:txXfrm>
        <a:off x="3941213" y="3711691"/>
        <a:ext cx="1340909" cy="824839"/>
      </dsp:txXfrm>
    </dsp:sp>
    <dsp:sp modelId="{CA849D1D-E4B0-4250-8FDC-A737CC2677D6}">
      <dsp:nvSpPr>
        <dsp:cNvPr id="0" name=""/>
        <dsp:cNvSpPr/>
      </dsp:nvSpPr>
      <dsp:spPr>
        <a:xfrm>
          <a:off x="1991050" y="1770483"/>
          <a:ext cx="1687598" cy="116649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u="sng" kern="1200" smtClean="0">
              <a:latin typeface="Cambria" panose="02040503050406030204" pitchFamily="18" charset="0"/>
              <a:ea typeface="Cambria" panose="02040503050406030204" pitchFamily="18" charset="0"/>
            </a:rPr>
            <a:t>Έδαφος </a:t>
          </a:r>
          <a:endParaRPr lang="en-US" sz="1800" b="1" u="sng" kern="1200" smtClean="0">
            <a:latin typeface="Cambria" panose="02040503050406030204" pitchFamily="18" charset="0"/>
            <a:ea typeface="Cambria" panose="02040503050406030204" pitchFamily="18" charset="0"/>
          </a:endParaRPr>
        </a:p>
        <a:p>
          <a:pPr lvl="0" algn="ctr" defTabSz="800100">
            <a:lnSpc>
              <a:spcPct val="90000"/>
            </a:lnSpc>
            <a:spcBef>
              <a:spcPct val="0"/>
            </a:spcBef>
            <a:spcAft>
              <a:spcPct val="35000"/>
            </a:spcAft>
          </a:pPr>
          <a:r>
            <a:rPr lang="el-GR" sz="1050" kern="1200" smtClean="0">
              <a:latin typeface="Cambria" panose="02040503050406030204" pitchFamily="18" charset="0"/>
              <a:ea typeface="Cambria" panose="02040503050406030204" pitchFamily="18" charset="0"/>
            </a:rPr>
            <a:t>Κλίση, Μήκος, Θέση τοπίου, Πυκνότητα αποστράγγισης</a:t>
          </a:r>
          <a:endParaRPr lang="en-US" sz="1050" kern="1200" dirty="0">
            <a:latin typeface="Cambria" panose="02040503050406030204" pitchFamily="18" charset="0"/>
            <a:ea typeface="Cambria" panose="02040503050406030204" pitchFamily="18" charset="0"/>
          </a:endParaRPr>
        </a:p>
      </dsp:txBody>
      <dsp:txXfrm>
        <a:off x="2238193" y="1941313"/>
        <a:ext cx="1193312" cy="824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2D2F-A500-41D8-97A6-1ED665221B77}">
      <dsp:nvSpPr>
        <dsp:cNvPr id="0" name=""/>
        <dsp:cNvSpPr/>
      </dsp:nvSpPr>
      <dsp:spPr>
        <a:xfrm>
          <a:off x="0" y="92092"/>
          <a:ext cx="11087100" cy="4212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latin typeface="Cambria" panose="02040503050406030204" pitchFamily="18" charset="0"/>
              <a:ea typeface="Cambria" panose="02040503050406030204" pitchFamily="18" charset="0"/>
            </a:rPr>
            <a:t>Μείωση</a:t>
          </a:r>
          <a:endParaRPr lang="en-US" sz="1800" kern="1200" dirty="0">
            <a:latin typeface="Cambria" panose="02040503050406030204" pitchFamily="18" charset="0"/>
            <a:ea typeface="Cambria" panose="02040503050406030204" pitchFamily="18" charset="0"/>
          </a:endParaRPr>
        </a:p>
      </dsp:txBody>
      <dsp:txXfrm>
        <a:off x="20561" y="112653"/>
        <a:ext cx="11045978" cy="380078"/>
      </dsp:txXfrm>
    </dsp:sp>
    <dsp:sp modelId="{D727F856-51A7-4E84-B6B5-E807E029195A}">
      <dsp:nvSpPr>
        <dsp:cNvPr id="0" name=""/>
        <dsp:cNvSpPr/>
      </dsp:nvSpPr>
      <dsp:spPr>
        <a:xfrm>
          <a:off x="0" y="513292"/>
          <a:ext cx="11087100"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22860" rIns="128016" bIns="22860" numCol="1" spcCol="1270" anchor="t" anchorCtr="0">
          <a:noAutofit/>
        </a:bodyPr>
        <a:lstStyle/>
        <a:p>
          <a:pPr marL="114300" lvl="1" indent="-114300" algn="l" defTabSz="622300">
            <a:lnSpc>
              <a:spcPct val="90000"/>
            </a:lnSpc>
            <a:spcBef>
              <a:spcPct val="0"/>
            </a:spcBef>
            <a:spcAft>
              <a:spcPct val="20000"/>
            </a:spcAft>
            <a:buFontTx/>
            <a:buChar char="••"/>
          </a:pPr>
          <a:r>
            <a:rPr lang="el-GR" sz="1400" b="0" i="0" kern="1200" dirty="0">
              <a:latin typeface="Cambria" panose="02040503050406030204" pitchFamily="18" charset="0"/>
              <a:ea typeface="Cambria" panose="02040503050406030204" pitchFamily="18" charset="0"/>
            </a:rPr>
            <a:t>Σωστή αποθήκευση και χειρισμός</a:t>
          </a:r>
          <a:endParaRPr lang="en-US"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FontTx/>
            <a:buChar char="••"/>
          </a:pPr>
          <a:r>
            <a:rPr lang="el-GR" sz="1400" b="0" i="0" kern="1200" dirty="0">
              <a:latin typeface="Cambria" panose="02040503050406030204" pitchFamily="18" charset="0"/>
              <a:ea typeface="Cambria" panose="02040503050406030204" pitchFamily="18" charset="0"/>
            </a:rPr>
            <a:t>Ελαχιστοποιήστε την παραγωγή απορριμμάτων χρησιμοποιώντας:</a:t>
          </a:r>
          <a:endParaRPr lang="en-US" sz="1400" b="0" i="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Font typeface="Arial" panose="020B0604020202020204" pitchFamily="34" charset="0"/>
            <a:buChar char="••"/>
          </a:pPr>
          <a:r>
            <a:rPr lang="el-GR" sz="1400" b="0" i="0" kern="1200" dirty="0">
              <a:latin typeface="Cambria" panose="02040503050406030204" pitchFamily="18" charset="0"/>
              <a:ea typeface="Cambria" panose="02040503050406030204" pitchFamily="18" charset="0"/>
            </a:rPr>
            <a:t>ολοκληρωμένη διαχείριση παρασίτων για τη μείωση της χρήσης χημικών,</a:t>
          </a:r>
          <a:endParaRPr lang="en-US" sz="1400" b="0" i="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Font typeface="Arial" panose="020B0604020202020204" pitchFamily="34" charset="0"/>
            <a:buChar char="••"/>
          </a:pPr>
          <a:r>
            <a:rPr lang="el-GR" sz="1400" b="0" i="0" kern="1200" dirty="0">
              <a:latin typeface="Cambria" panose="02040503050406030204" pitchFamily="18" charset="0"/>
              <a:ea typeface="Cambria" panose="02040503050406030204" pitchFamily="18" charset="0"/>
            </a:rPr>
            <a:t>υιοθέτηση τεχνικών γεωργίας ακριβείας και</a:t>
          </a:r>
          <a:endParaRPr lang="en-US" sz="1400" b="0" i="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Font typeface="Arial" panose="020B0604020202020204" pitchFamily="34" charset="0"/>
            <a:buChar char="••"/>
          </a:pPr>
          <a:r>
            <a:rPr lang="el-GR" sz="1400" b="0" i="0" kern="1200" dirty="0">
              <a:latin typeface="Cambria" panose="02040503050406030204" pitchFamily="18" charset="0"/>
              <a:ea typeface="Cambria" panose="02040503050406030204" pitchFamily="18" charset="0"/>
            </a:rPr>
            <a:t>βελτιστοποίηση της εφαρμογής λιπασμάτων</a:t>
          </a:r>
          <a:endParaRPr lang="en-US" sz="1400" b="0" i="0" kern="1200" dirty="0">
            <a:latin typeface="Cambria" panose="02040503050406030204" pitchFamily="18" charset="0"/>
            <a:ea typeface="Cambria" panose="02040503050406030204" pitchFamily="18" charset="0"/>
          </a:endParaRPr>
        </a:p>
      </dsp:txBody>
      <dsp:txXfrm>
        <a:off x="0" y="513292"/>
        <a:ext cx="11087100" cy="1155060"/>
      </dsp:txXfrm>
    </dsp:sp>
    <dsp:sp modelId="{29B0C4EE-4B5E-461B-9E07-B6B4FA5AD051}">
      <dsp:nvSpPr>
        <dsp:cNvPr id="0" name=""/>
        <dsp:cNvSpPr/>
      </dsp:nvSpPr>
      <dsp:spPr>
        <a:xfrm>
          <a:off x="0" y="1668352"/>
          <a:ext cx="11087100" cy="42120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latin typeface="Cambria" panose="02040503050406030204" pitchFamily="18" charset="0"/>
              <a:ea typeface="Cambria" panose="02040503050406030204" pitchFamily="18" charset="0"/>
            </a:rPr>
            <a:t>Επαναχρησιμοποίηση</a:t>
          </a:r>
          <a:endParaRPr lang="en-US" sz="1800" kern="1200" dirty="0">
            <a:latin typeface="Cambria" panose="02040503050406030204" pitchFamily="18" charset="0"/>
            <a:ea typeface="Cambria" panose="02040503050406030204" pitchFamily="18" charset="0"/>
          </a:endParaRPr>
        </a:p>
      </dsp:txBody>
      <dsp:txXfrm>
        <a:off x="20561" y="1688913"/>
        <a:ext cx="11045978" cy="380078"/>
      </dsp:txXfrm>
    </dsp:sp>
    <dsp:sp modelId="{DF5A383A-55BE-4272-BA57-CDD378886F74}">
      <dsp:nvSpPr>
        <dsp:cNvPr id="0" name=""/>
        <dsp:cNvSpPr/>
      </dsp:nvSpPr>
      <dsp:spPr>
        <a:xfrm>
          <a:off x="0" y="2089552"/>
          <a:ext cx="110871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22860" rIns="128016" bIns="22860" numCol="1" spcCol="1270" anchor="t" anchorCtr="0">
          <a:noAutofit/>
        </a:bodyPr>
        <a:lstStyle/>
        <a:p>
          <a:pPr marL="114300" lvl="1" indent="-114300" algn="l" defTabSz="622300">
            <a:lnSpc>
              <a:spcPct val="90000"/>
            </a:lnSpc>
            <a:spcBef>
              <a:spcPct val="0"/>
            </a:spcBef>
            <a:spcAft>
              <a:spcPct val="20000"/>
            </a:spcAft>
            <a:buFontTx/>
            <a:buChar char="••"/>
          </a:pPr>
          <a:r>
            <a:rPr lang="el-GR" sz="1400" b="0" i="0" kern="1200" dirty="0">
              <a:latin typeface="Cambria" panose="02040503050406030204" pitchFamily="18" charset="0"/>
              <a:ea typeface="Cambria" panose="02040503050406030204" pitchFamily="18" charset="0"/>
            </a:rPr>
            <a:t>Επαναχρησιμοποίηση δοχείων και υλικών συσκευασίας όταν είναι δυνατόν</a:t>
          </a:r>
          <a:endParaRPr lang="en-US" sz="1400" b="0" i="0" kern="1200" dirty="0">
            <a:latin typeface="Cambria" panose="02040503050406030204" pitchFamily="18" charset="0"/>
            <a:ea typeface="Cambria" panose="02040503050406030204" pitchFamily="18" charset="0"/>
          </a:endParaRPr>
        </a:p>
      </dsp:txBody>
      <dsp:txXfrm>
        <a:off x="0" y="2089552"/>
        <a:ext cx="11087100" cy="298080"/>
      </dsp:txXfrm>
    </dsp:sp>
    <dsp:sp modelId="{1FBA67D1-BBDF-4209-BA83-4E8DA0187825}">
      <dsp:nvSpPr>
        <dsp:cNvPr id="0" name=""/>
        <dsp:cNvSpPr/>
      </dsp:nvSpPr>
      <dsp:spPr>
        <a:xfrm>
          <a:off x="0" y="2387632"/>
          <a:ext cx="11087100" cy="42120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latin typeface="Cambria" panose="02040503050406030204" pitchFamily="18" charset="0"/>
              <a:ea typeface="Cambria" panose="02040503050406030204" pitchFamily="18" charset="0"/>
            </a:rPr>
            <a:t>Ανακύκλωση</a:t>
          </a:r>
          <a:endParaRPr lang="en-US" sz="1800" kern="1200" dirty="0">
            <a:latin typeface="Cambria" panose="02040503050406030204" pitchFamily="18" charset="0"/>
            <a:ea typeface="Cambria" panose="02040503050406030204" pitchFamily="18" charset="0"/>
          </a:endParaRPr>
        </a:p>
      </dsp:txBody>
      <dsp:txXfrm>
        <a:off x="20561" y="2408193"/>
        <a:ext cx="11045978" cy="380078"/>
      </dsp:txXfrm>
    </dsp:sp>
    <dsp:sp modelId="{09715E33-20B4-497C-8C04-C797CD80F7A1}">
      <dsp:nvSpPr>
        <dsp:cNvPr id="0" name=""/>
        <dsp:cNvSpPr/>
      </dsp:nvSpPr>
      <dsp:spPr>
        <a:xfrm>
          <a:off x="0" y="2808832"/>
          <a:ext cx="110871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l-GR" sz="1400" kern="1200" dirty="0">
              <a:latin typeface="Cambria" panose="02040503050406030204" pitchFamily="18" charset="0"/>
              <a:ea typeface="Cambria" panose="02040503050406030204" pitchFamily="18" charset="0"/>
            </a:rPr>
            <a:t>Τα υπολείμματα των καλλιεργειών, η κοπριά των ζώων και άλλα οργανικά απόβλητα μπορούν να χρησιμοποιηθούν για την παραγωγή βιοαερίου/ </a:t>
          </a:r>
          <a:r>
            <a:rPr lang="el-GR" sz="1400" kern="1200" dirty="0" err="1">
              <a:latin typeface="Cambria" panose="02040503050406030204" pitchFamily="18" charset="0"/>
              <a:ea typeface="Cambria" panose="02040503050406030204" pitchFamily="18" charset="0"/>
            </a:rPr>
            <a:t>βιοκαυσίμου</a:t>
          </a:r>
          <a:r>
            <a:rPr lang="el-GR" sz="1400" kern="1200" dirty="0">
              <a:latin typeface="Cambria" panose="02040503050406030204" pitchFamily="18" charset="0"/>
              <a:ea typeface="Cambria" panose="02040503050406030204" pitchFamily="18" charset="0"/>
            </a:rPr>
            <a:t> και </a:t>
          </a:r>
          <a:r>
            <a:rPr lang="el-GR" sz="1400" kern="1200" dirty="0" err="1">
              <a:latin typeface="Cambria" panose="02040503050406030204" pitchFamily="18" charset="0"/>
              <a:ea typeface="Cambria" panose="02040503050406030204" pitchFamily="18" charset="0"/>
            </a:rPr>
            <a:t>κομπόστ</a:t>
          </a:r>
          <a:r>
            <a:rPr lang="el-GR" sz="1400" kern="1200" dirty="0">
              <a:latin typeface="Cambria" panose="02040503050406030204" pitchFamily="18" charset="0"/>
              <a:ea typeface="Cambria" panose="02040503050406030204" pitchFamily="18" charset="0"/>
            </a:rPr>
            <a:t> πλούσιου σε θρεπτικά συστατικά</a:t>
          </a:r>
          <a:endParaRPr lang="en-US"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Char char="••"/>
          </a:pPr>
          <a:r>
            <a:rPr lang="el-GR" sz="1400" kern="1200" dirty="0">
              <a:latin typeface="Cambria" panose="02040503050406030204" pitchFamily="18" charset="0"/>
              <a:ea typeface="Cambria" panose="02040503050406030204" pitchFamily="18" charset="0"/>
            </a:rPr>
            <a:t>Ανακυκλώστε ορισμένων αποβλήτων, όπως πλαστικά δοχεία</a:t>
          </a:r>
          <a:endParaRPr lang="en-US" sz="1400" kern="1200" dirty="0">
            <a:latin typeface="Cambria" panose="02040503050406030204" pitchFamily="18" charset="0"/>
            <a:ea typeface="Cambria" panose="02040503050406030204" pitchFamily="18" charset="0"/>
          </a:endParaRPr>
        </a:p>
      </dsp:txBody>
      <dsp:txXfrm>
        <a:off x="0" y="2808832"/>
        <a:ext cx="11087100" cy="652050"/>
      </dsp:txXfrm>
    </dsp:sp>
    <dsp:sp modelId="{0ECAE913-5DEB-4FCF-9DD2-74BB04E25635}">
      <dsp:nvSpPr>
        <dsp:cNvPr id="0" name=""/>
        <dsp:cNvSpPr/>
      </dsp:nvSpPr>
      <dsp:spPr>
        <a:xfrm>
          <a:off x="0" y="3460882"/>
          <a:ext cx="11087100" cy="42120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latin typeface="Cambria" panose="02040503050406030204" pitchFamily="18" charset="0"/>
              <a:ea typeface="Cambria" panose="02040503050406030204" pitchFamily="18" charset="0"/>
            </a:rPr>
            <a:t>Απόρριψη</a:t>
          </a:r>
          <a:r>
            <a:rPr lang="en-US" sz="1800" kern="1200" dirty="0">
              <a:latin typeface="Cambria" panose="02040503050406030204" pitchFamily="18" charset="0"/>
              <a:ea typeface="Cambria" panose="02040503050406030204" pitchFamily="18" charset="0"/>
            </a:rPr>
            <a:t>			</a:t>
          </a:r>
        </a:p>
      </dsp:txBody>
      <dsp:txXfrm>
        <a:off x="20561" y="3481443"/>
        <a:ext cx="11045978" cy="380078"/>
      </dsp:txXfrm>
    </dsp:sp>
    <dsp:sp modelId="{0FC8A745-45FA-4072-B7B3-BE491D623D90}">
      <dsp:nvSpPr>
        <dsp:cNvPr id="0" name=""/>
        <dsp:cNvSpPr/>
      </dsp:nvSpPr>
      <dsp:spPr>
        <a:xfrm>
          <a:off x="0" y="3882082"/>
          <a:ext cx="11087100"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22860" rIns="128016" bIns="22860" numCol="1" spcCol="1270" anchor="t" anchorCtr="0">
          <a:noAutofit/>
        </a:bodyPr>
        <a:lstStyle/>
        <a:p>
          <a:pPr marL="114300" lvl="1" indent="-114300" algn="l" defTabSz="622300">
            <a:lnSpc>
              <a:spcPct val="90000"/>
            </a:lnSpc>
            <a:spcBef>
              <a:spcPct val="0"/>
            </a:spcBef>
            <a:spcAft>
              <a:spcPct val="20000"/>
            </a:spcAft>
            <a:buFontTx/>
            <a:buChar char="••"/>
          </a:pPr>
          <a:r>
            <a:rPr lang="el-GR" sz="1400" kern="1200" dirty="0">
              <a:latin typeface="Cambria" panose="02040503050406030204" pitchFamily="18" charset="0"/>
              <a:ea typeface="Cambria" panose="02040503050406030204" pitchFamily="18" charset="0"/>
            </a:rPr>
            <a:t>Συλλογή και σωστή απόρριψη μη </a:t>
          </a:r>
          <a:r>
            <a:rPr lang="el-GR" sz="1400" kern="1200" dirty="0" err="1">
              <a:latin typeface="Cambria" panose="02040503050406030204" pitchFamily="18" charset="0"/>
              <a:ea typeface="Cambria" panose="02040503050406030204" pitchFamily="18" charset="0"/>
            </a:rPr>
            <a:t>βιοαποδομήσιμων</a:t>
          </a:r>
          <a:r>
            <a:rPr lang="el-GR" sz="1400" kern="1200" dirty="0">
              <a:latin typeface="Cambria" panose="02040503050406030204" pitchFamily="18" charset="0"/>
              <a:ea typeface="Cambria" panose="02040503050406030204" pitchFamily="18" charset="0"/>
            </a:rPr>
            <a:t> αποβλήτων, όπως πλαστικά δοχεία σάπια φύλλα και φυτοφάρμακα, για αποτροπή της μόλυνσης του περιβάλλοντος</a:t>
          </a:r>
          <a:endParaRPr lang="en-US" sz="1400" kern="1200" dirty="0">
            <a:latin typeface="Cambria" panose="02040503050406030204" pitchFamily="18" charset="0"/>
            <a:ea typeface="Cambria" panose="02040503050406030204" pitchFamily="18" charset="0"/>
          </a:endParaRPr>
        </a:p>
      </dsp:txBody>
      <dsp:txXfrm>
        <a:off x="0" y="3882082"/>
        <a:ext cx="11087100" cy="4284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82D2B-0E3E-4227-B56B-87C58C597202}" type="datetimeFigureOut">
              <a:rPr lang="en-US" smtClean="0"/>
              <a:t>9/24/2023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5337-4E1F-4299-ABDC-F7FAA119BDB5}" type="slidenum">
              <a:rPr lang="en-US" smtClean="0"/>
              <a:t>‹#›</a:t>
            </a:fld>
            <a:endParaRPr lang="en-US"/>
          </a:p>
        </p:txBody>
      </p:sp>
    </p:spTree>
    <p:extLst>
      <p:ext uri="{BB962C8B-B14F-4D97-AF65-F5344CB8AC3E}">
        <p14:creationId xmlns:p14="http://schemas.microsoft.com/office/powerpoint/2010/main" val="260825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9</a:t>
            </a:fld>
            <a:endParaRPr lang="en-US"/>
          </a:p>
        </p:txBody>
      </p:sp>
    </p:spTree>
    <p:extLst>
      <p:ext uri="{BB962C8B-B14F-4D97-AF65-F5344CB8AC3E}">
        <p14:creationId xmlns:p14="http://schemas.microsoft.com/office/powerpoint/2010/main" val="356153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22</a:t>
            </a:fld>
            <a:endParaRPr lang="en-US"/>
          </a:p>
        </p:txBody>
      </p:sp>
    </p:spTree>
    <p:extLst>
      <p:ext uri="{BB962C8B-B14F-4D97-AF65-F5344CB8AC3E}">
        <p14:creationId xmlns:p14="http://schemas.microsoft.com/office/powerpoint/2010/main" val="103747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10</a:t>
            </a:fld>
            <a:endParaRPr lang="en-US"/>
          </a:p>
        </p:txBody>
      </p:sp>
    </p:spTree>
    <p:extLst>
      <p:ext uri="{BB962C8B-B14F-4D97-AF65-F5344CB8AC3E}">
        <p14:creationId xmlns:p14="http://schemas.microsoft.com/office/powerpoint/2010/main" val="79582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11</a:t>
            </a:fld>
            <a:endParaRPr lang="en-US"/>
          </a:p>
        </p:txBody>
      </p:sp>
    </p:spTree>
    <p:extLst>
      <p:ext uri="{BB962C8B-B14F-4D97-AF65-F5344CB8AC3E}">
        <p14:creationId xmlns:p14="http://schemas.microsoft.com/office/powerpoint/2010/main" val="389282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buFont typeface="+mj-lt"/>
              <a:buNone/>
            </a:pPr>
            <a:endParaRPr lang="en-US" b="0" i="0" dirty="0">
              <a:solidFill>
                <a:srgbClr val="374151"/>
              </a:solidFill>
              <a:effectLst/>
              <a:latin typeface="Söhne"/>
            </a:endParaRPr>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12</a:t>
            </a:fld>
            <a:endParaRPr lang="en-US"/>
          </a:p>
        </p:txBody>
      </p:sp>
    </p:spTree>
    <p:extLst>
      <p:ext uri="{BB962C8B-B14F-4D97-AF65-F5344CB8AC3E}">
        <p14:creationId xmlns:p14="http://schemas.microsoft.com/office/powerpoint/2010/main" val="420068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buFont typeface="+mj-lt"/>
              <a:buNone/>
            </a:pPr>
            <a:endParaRPr lang="en-US" b="0" i="0" dirty="0">
              <a:solidFill>
                <a:srgbClr val="374151"/>
              </a:solidFill>
              <a:effectLst/>
              <a:latin typeface="Söhne"/>
            </a:endParaRPr>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13</a:t>
            </a:fld>
            <a:endParaRPr lang="en-US"/>
          </a:p>
        </p:txBody>
      </p:sp>
    </p:spTree>
    <p:extLst>
      <p:ext uri="{BB962C8B-B14F-4D97-AF65-F5344CB8AC3E}">
        <p14:creationId xmlns:p14="http://schemas.microsoft.com/office/powerpoint/2010/main" val="162689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14</a:t>
            </a:fld>
            <a:endParaRPr lang="en-US"/>
          </a:p>
        </p:txBody>
      </p:sp>
    </p:spTree>
    <p:extLst>
      <p:ext uri="{BB962C8B-B14F-4D97-AF65-F5344CB8AC3E}">
        <p14:creationId xmlns:p14="http://schemas.microsoft.com/office/powerpoint/2010/main" val="67055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15</a:t>
            </a:fld>
            <a:endParaRPr lang="en-US"/>
          </a:p>
        </p:txBody>
      </p:sp>
    </p:spTree>
    <p:extLst>
      <p:ext uri="{BB962C8B-B14F-4D97-AF65-F5344CB8AC3E}">
        <p14:creationId xmlns:p14="http://schemas.microsoft.com/office/powerpoint/2010/main" val="388878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17</a:t>
            </a:fld>
            <a:endParaRPr lang="en-US"/>
          </a:p>
        </p:txBody>
      </p:sp>
    </p:spTree>
    <p:extLst>
      <p:ext uri="{BB962C8B-B14F-4D97-AF65-F5344CB8AC3E}">
        <p14:creationId xmlns:p14="http://schemas.microsoft.com/office/powerpoint/2010/main" val="74960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20</a:t>
            </a:fld>
            <a:endParaRPr lang="en-US"/>
          </a:p>
        </p:txBody>
      </p:sp>
    </p:spTree>
    <p:extLst>
      <p:ext uri="{BB962C8B-B14F-4D97-AF65-F5344CB8AC3E}">
        <p14:creationId xmlns:p14="http://schemas.microsoft.com/office/powerpoint/2010/main" val="204171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algn="ctr"/>
            <a:r>
              <a:rPr kumimoji="0" lang="el-GR"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Μέτρα Μετριασμού στον Γεωργικό Τομέα</a:t>
            </a:r>
            <a:endParaRPr lang="en-US" sz="3600" dirty="0"/>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2C066-322E-422C-AC1B-FFAC50BD5ABE}"/>
              </a:ext>
            </a:extLst>
          </p:cNvPr>
          <p:cNvSpPr>
            <a:spLocks noGrp="1"/>
          </p:cNvSpPr>
          <p:nvPr>
            <p:ph type="title"/>
          </p:nvPr>
        </p:nvSpPr>
        <p:spPr/>
        <p:txBody>
          <a:bodyPr>
            <a:normAutofit/>
          </a:bodyPr>
          <a:lstStyle/>
          <a:p>
            <a:pPr algn="ctr"/>
            <a:r>
              <a:rPr lang="el-GR" sz="4400" dirty="0"/>
              <a:t>Μετάβαση στο κτηνοτροφικό σύστημα</a:t>
            </a:r>
            <a:endParaRPr lang="en-US" sz="4400" dirty="0"/>
          </a:p>
        </p:txBody>
      </p:sp>
      <p:sp>
        <p:nvSpPr>
          <p:cNvPr id="3" name="Θέση περιεχομένου 2">
            <a:extLst>
              <a:ext uri="{FF2B5EF4-FFF2-40B4-BE49-F238E27FC236}">
                <a16:creationId xmlns:a16="http://schemas.microsoft.com/office/drawing/2014/main" id="{8DB0A602-7EE0-4A42-BE65-7734AA682D5B}"/>
              </a:ext>
            </a:extLst>
          </p:cNvPr>
          <p:cNvSpPr>
            <a:spLocks noGrp="1"/>
          </p:cNvSpPr>
          <p:nvPr>
            <p:ph idx="1"/>
          </p:nvPr>
        </p:nvSpPr>
        <p:spPr>
          <a:xfrm>
            <a:off x="1097280" y="1845733"/>
            <a:ext cx="10058400" cy="4715934"/>
          </a:xfrm>
        </p:spPr>
        <p:txBody>
          <a:bodyPr>
            <a:normAutofit/>
          </a:bodyPr>
          <a:lstStyle/>
          <a:p>
            <a:pPr algn="just">
              <a:lnSpc>
                <a:spcPct val="100000"/>
              </a:lnSpc>
              <a:spcBef>
                <a:spcPts val="0"/>
              </a:spcBef>
              <a:spcAft>
                <a:spcPts val="0"/>
              </a:spcAft>
            </a:pPr>
            <a:r>
              <a:rPr lang="el-GR" dirty="0"/>
              <a:t>Η δεύτερη ομάδα στρατηγικών έχει να κάνει με την αύξηση της αποδοτικότητας της κτηνοτροφικής παραγωγής και τη βελτιωμένη χρήση των πόρων. Σύμφωνα με τον Οργανισμό Γεωργίας Τροφίμων (FAO) οι διαθέσιμες κτηνοτροφικές πρακτικές μπορούν να μειώσουν τις εκπομπές των ζώων κατά 20-30</a:t>
            </a:r>
            <a:r>
              <a:rPr lang="el-GR" dirty="0" smtClean="0"/>
              <a:t>%.</a:t>
            </a:r>
          </a:p>
          <a:p>
            <a:pPr algn="just">
              <a:lnSpc>
                <a:spcPct val="100000"/>
              </a:lnSpc>
              <a:spcBef>
                <a:spcPts val="0"/>
              </a:spcBef>
              <a:spcAft>
                <a:spcPts val="0"/>
              </a:spcAft>
            </a:pPr>
            <a:endParaRPr lang="el-GR" dirty="0"/>
          </a:p>
          <a:p>
            <a:pPr algn="just">
              <a:lnSpc>
                <a:spcPct val="100000"/>
              </a:lnSpc>
              <a:spcBef>
                <a:spcPts val="0"/>
              </a:spcBef>
              <a:spcAft>
                <a:spcPts val="0"/>
              </a:spcAft>
              <a:buFont typeface="Wingdings" panose="05000000000000000000" pitchFamily="2" charset="2"/>
              <a:buChar char="ü"/>
            </a:pPr>
            <a:r>
              <a:rPr lang="el-GR" dirty="0"/>
              <a:t>Ένας ισορροπημένος συνδυασμός στέγασης εσωτερικού χώρου και βοσκής μπορεί να οδηγήσει σε μείωση του CO</a:t>
            </a:r>
            <a:r>
              <a:rPr lang="el-GR" baseline="-25000" dirty="0"/>
              <a:t>2 </a:t>
            </a:r>
            <a:r>
              <a:rPr lang="el-GR" dirty="0"/>
              <a:t>κατά 22% και να βελτιώσει την καλή διαβίωση των </a:t>
            </a:r>
            <a:r>
              <a:rPr lang="el-GR" dirty="0" smtClean="0"/>
              <a:t>ζώων:</a:t>
            </a:r>
            <a:endParaRPr lang="el-GR" dirty="0"/>
          </a:p>
          <a:p>
            <a:pPr marL="541338" lvl="1" indent="-341313" algn="just">
              <a:lnSpc>
                <a:spcPct val="100000"/>
              </a:lnSpc>
              <a:spcBef>
                <a:spcPts val="0"/>
              </a:spcBef>
              <a:spcAft>
                <a:spcPts val="0"/>
              </a:spcAft>
              <a:buFont typeface="Wingdings" panose="05000000000000000000" pitchFamily="2" charset="2"/>
              <a:buChar char="q"/>
            </a:pPr>
            <a:r>
              <a:rPr lang="el-GR" i="1" dirty="0"/>
              <a:t>Απαιτείται προσοχή για την αποφυγή εξάπλωσης ασθενειών και του </a:t>
            </a:r>
            <a:r>
              <a:rPr lang="el-GR" i="1" dirty="0" smtClean="0"/>
              <a:t>στρες,</a:t>
            </a:r>
            <a:endParaRPr lang="el-GR" i="1" dirty="0"/>
          </a:p>
          <a:p>
            <a:pPr marL="541338" lvl="1" indent="-341313" algn="just">
              <a:lnSpc>
                <a:spcPct val="100000"/>
              </a:lnSpc>
              <a:spcBef>
                <a:spcPts val="0"/>
              </a:spcBef>
              <a:spcAft>
                <a:spcPts val="0"/>
              </a:spcAft>
              <a:buFont typeface="Wingdings" panose="05000000000000000000" pitchFamily="2" charset="2"/>
              <a:buChar char="q"/>
            </a:pPr>
            <a:r>
              <a:rPr lang="el-GR" i="1" dirty="0"/>
              <a:t>Η μείωση του κοινωνικού στρες στα μηρυκαστικά και τους χοίρους μπορεί να βελτιώσει την αποτελεσματικότητα των ζωοτροφών </a:t>
            </a:r>
            <a:r>
              <a:rPr lang="el-GR" i="1" dirty="0" smtClean="0"/>
              <a:t>τους</a:t>
            </a:r>
          </a:p>
          <a:p>
            <a:pPr marL="200025" lvl="1" indent="0" algn="just">
              <a:lnSpc>
                <a:spcPct val="100000"/>
              </a:lnSpc>
              <a:spcBef>
                <a:spcPts val="0"/>
              </a:spcBef>
              <a:spcAft>
                <a:spcPts val="0"/>
              </a:spcAft>
              <a:buNone/>
            </a:pPr>
            <a:endParaRPr lang="el-GR" dirty="0" smtClean="0"/>
          </a:p>
          <a:p>
            <a:pPr algn="just">
              <a:lnSpc>
                <a:spcPct val="100000"/>
              </a:lnSpc>
              <a:spcBef>
                <a:spcPts val="0"/>
              </a:spcBef>
              <a:spcAft>
                <a:spcPts val="0"/>
              </a:spcAft>
              <a:buFont typeface="Wingdings" panose="05000000000000000000" pitchFamily="2" charset="2"/>
              <a:buChar char="ü"/>
            </a:pPr>
            <a:r>
              <a:rPr lang="el-GR" dirty="0" smtClean="0"/>
              <a:t>Η </a:t>
            </a:r>
            <a:r>
              <a:rPr lang="el-GR" dirty="0"/>
              <a:t>σωστή τήρηση αρχείων σχετικά με τις επιδόσεις των ζώων, την υγεία και το ιστορικό αναπαραγωγής μπορεί να εντοπίσει τομείς βελτίωσης και να ενημερώσει τη λήψη αποφάσεων σχετικά με την αναπαραγωγή της επόμενης γενιάς. </a:t>
            </a:r>
          </a:p>
        </p:txBody>
      </p:sp>
    </p:spTree>
    <p:extLst>
      <p:ext uri="{BB962C8B-B14F-4D97-AF65-F5344CB8AC3E}">
        <p14:creationId xmlns:p14="http://schemas.microsoft.com/office/powerpoint/2010/main" val="187950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2C066-322E-422C-AC1B-FFAC50BD5ABE}"/>
              </a:ext>
            </a:extLst>
          </p:cNvPr>
          <p:cNvSpPr>
            <a:spLocks noGrp="1"/>
          </p:cNvSpPr>
          <p:nvPr>
            <p:ph type="title"/>
          </p:nvPr>
        </p:nvSpPr>
        <p:spPr/>
        <p:txBody>
          <a:bodyPr>
            <a:normAutofit/>
          </a:bodyPr>
          <a:lstStyle/>
          <a:p>
            <a:pPr algn="ctr"/>
            <a:r>
              <a:rPr lang="el-GR" sz="4400" dirty="0"/>
              <a:t>Μετάβαση στο κτηνοτροφικό σύστημα</a:t>
            </a:r>
            <a:endParaRPr lang="en-US" sz="4400" dirty="0"/>
          </a:p>
        </p:txBody>
      </p:sp>
      <p:sp>
        <p:nvSpPr>
          <p:cNvPr id="3" name="Θέση περιεχομένου 2">
            <a:extLst>
              <a:ext uri="{FF2B5EF4-FFF2-40B4-BE49-F238E27FC236}">
                <a16:creationId xmlns:a16="http://schemas.microsoft.com/office/drawing/2014/main" id="{8DB0A602-7EE0-4A42-BE65-7734AA682D5B}"/>
              </a:ext>
            </a:extLst>
          </p:cNvPr>
          <p:cNvSpPr>
            <a:spLocks noGrp="1"/>
          </p:cNvSpPr>
          <p:nvPr>
            <p:ph idx="1"/>
          </p:nvPr>
        </p:nvSpPr>
        <p:spPr>
          <a:xfrm>
            <a:off x="1097280" y="1845733"/>
            <a:ext cx="10058400" cy="4450291"/>
          </a:xfrm>
        </p:spPr>
        <p:txBody>
          <a:bodyPr>
            <a:normAutofit/>
          </a:bodyPr>
          <a:lstStyle/>
          <a:p>
            <a:pPr algn="just">
              <a:lnSpc>
                <a:spcPct val="100000"/>
              </a:lnSpc>
              <a:spcBef>
                <a:spcPts val="0"/>
              </a:spcBef>
              <a:spcAft>
                <a:spcPts val="0"/>
              </a:spcAft>
              <a:buFont typeface="Wingdings" panose="05000000000000000000" pitchFamily="2" charset="2"/>
              <a:buChar char="ü"/>
            </a:pPr>
            <a:r>
              <a:rPr lang="el-GR" sz="1800" dirty="0" smtClean="0"/>
              <a:t>Η </a:t>
            </a:r>
            <a:r>
              <a:rPr lang="el-GR" sz="1800" dirty="0"/>
              <a:t>παροχή καλών προτύπων υγείας των ζώων με τη μείωση των επιπτώσεων ασθενειών και παρασίτων, μπορεί να αυξήσει τη μέση παραγωγική διάρκεια ζωής των ζώων, να αποφύγει τη μείωση του γάλακτος από ασθένειες όπως η μαστίτιδα, μειώνοντας έτσι τα GHG ανά κιλό ή λίτρο προϊόντος</a:t>
            </a:r>
            <a:r>
              <a:rPr lang="el-GR" sz="1800" dirty="0" smtClean="0"/>
              <a:t>.</a:t>
            </a:r>
          </a:p>
          <a:p>
            <a:pPr algn="just">
              <a:lnSpc>
                <a:spcPct val="100000"/>
              </a:lnSpc>
              <a:spcBef>
                <a:spcPts val="0"/>
              </a:spcBef>
              <a:spcAft>
                <a:spcPts val="0"/>
              </a:spcAft>
              <a:buFont typeface="Wingdings" panose="05000000000000000000" pitchFamily="2" charset="2"/>
              <a:buChar char="ü"/>
            </a:pPr>
            <a:endParaRPr lang="el-GR" sz="1800" dirty="0"/>
          </a:p>
          <a:p>
            <a:pPr algn="just">
              <a:lnSpc>
                <a:spcPct val="100000"/>
              </a:lnSpc>
              <a:spcBef>
                <a:spcPts val="0"/>
              </a:spcBef>
              <a:spcAft>
                <a:spcPts val="0"/>
              </a:spcAft>
              <a:buFont typeface="Wingdings" panose="05000000000000000000" pitchFamily="2" charset="2"/>
              <a:buChar char="ü"/>
            </a:pPr>
            <a:r>
              <a:rPr lang="el-GR" sz="1800" dirty="0"/>
              <a:t>Πρακτικές για βελτιωμένη αποδοτικότητα και παραγωγικότητα (24%  </a:t>
            </a:r>
            <a:r>
              <a:rPr lang="en-US" sz="1800" dirty="0"/>
              <a:t>CH</a:t>
            </a:r>
            <a:r>
              <a:rPr lang="en-US" sz="1800" baseline="-25000" dirty="0"/>
              <a:t>4</a:t>
            </a:r>
            <a:r>
              <a:rPr lang="en-US" sz="1800" dirty="0"/>
              <a:t> </a:t>
            </a:r>
            <a:r>
              <a:rPr lang="el-GR" sz="1800" dirty="0"/>
              <a:t>και 17%</a:t>
            </a:r>
            <a:r>
              <a:rPr lang="en-US" sz="1800" dirty="0"/>
              <a:t> NH</a:t>
            </a:r>
            <a:r>
              <a:rPr lang="en-US" sz="1800" baseline="-25000" dirty="0"/>
              <a:t>3 </a:t>
            </a:r>
            <a:r>
              <a:rPr lang="el-GR" sz="1800" dirty="0"/>
              <a:t>μείωση)</a:t>
            </a:r>
          </a:p>
          <a:p>
            <a:pPr marL="627063" lvl="1" indent="-271463" algn="just">
              <a:lnSpc>
                <a:spcPct val="100000"/>
              </a:lnSpc>
              <a:spcBef>
                <a:spcPts val="0"/>
              </a:spcBef>
              <a:spcAft>
                <a:spcPts val="0"/>
              </a:spcAft>
              <a:buFont typeface="Wingdings" panose="05000000000000000000" pitchFamily="2" charset="2"/>
              <a:buChar char="q"/>
            </a:pPr>
            <a:r>
              <a:rPr lang="el-GR" dirty="0"/>
              <a:t>Βελτίωση του μέσου ποσοστού γονιμότητας του κοπαδιού</a:t>
            </a:r>
          </a:p>
          <a:p>
            <a:pPr marL="627063" lvl="1" indent="-271463" algn="just">
              <a:lnSpc>
                <a:spcPct val="100000"/>
              </a:lnSpc>
              <a:spcBef>
                <a:spcPts val="0"/>
              </a:spcBef>
              <a:spcAft>
                <a:spcPts val="0"/>
              </a:spcAft>
              <a:buFont typeface="Wingdings" panose="05000000000000000000" pitchFamily="2" charset="2"/>
              <a:buChar char="q"/>
            </a:pPr>
            <a:r>
              <a:rPr lang="el-GR" dirty="0"/>
              <a:t>Μείωση του διαστήματος μεταξύ των γεννήσεων </a:t>
            </a:r>
            <a:r>
              <a:rPr lang="en-US" dirty="0"/>
              <a:t>(5-10% </a:t>
            </a:r>
            <a:r>
              <a:rPr lang="el-GR" dirty="0"/>
              <a:t>αύξηση ποσοστού γεννήσεων), </a:t>
            </a:r>
          </a:p>
          <a:p>
            <a:pPr marL="627063" lvl="1" indent="-271463" algn="just">
              <a:lnSpc>
                <a:spcPct val="100000"/>
              </a:lnSpc>
              <a:spcBef>
                <a:spcPts val="0"/>
              </a:spcBef>
              <a:spcAft>
                <a:spcPts val="0"/>
              </a:spcAft>
              <a:buFont typeface="Wingdings" panose="05000000000000000000" pitchFamily="2" charset="2"/>
              <a:buChar char="q"/>
            </a:pPr>
            <a:r>
              <a:rPr lang="el-GR" dirty="0"/>
              <a:t>Μείωση της ηλικίας κατά τον πρώτο τοκετό</a:t>
            </a:r>
            <a:r>
              <a:rPr lang="en-US" dirty="0"/>
              <a:t> </a:t>
            </a:r>
            <a:r>
              <a:rPr lang="el-GR" dirty="0"/>
              <a:t>(8-10% μείωση των εκπομπών) και </a:t>
            </a:r>
          </a:p>
          <a:p>
            <a:pPr marL="627063" lvl="1" indent="-271463" algn="just">
              <a:lnSpc>
                <a:spcPct val="100000"/>
              </a:lnSpc>
              <a:spcBef>
                <a:spcPts val="0"/>
              </a:spcBef>
              <a:spcAft>
                <a:spcPts val="0"/>
              </a:spcAft>
              <a:buFont typeface="Wingdings" panose="05000000000000000000" pitchFamily="2" charset="2"/>
              <a:buChar char="q"/>
            </a:pPr>
            <a:r>
              <a:rPr lang="el-GR" dirty="0"/>
              <a:t>Παράταση της αναπαραγωγικής ζωής του ζώου. </a:t>
            </a:r>
            <a:endParaRPr lang="el-GR" dirty="0" smtClean="0"/>
          </a:p>
          <a:p>
            <a:pPr lvl="1" algn="just">
              <a:lnSpc>
                <a:spcPct val="100000"/>
              </a:lnSpc>
              <a:spcBef>
                <a:spcPts val="0"/>
              </a:spcBef>
              <a:spcAft>
                <a:spcPts val="0"/>
              </a:spcAft>
              <a:buFont typeface="Wingdings" panose="05000000000000000000" pitchFamily="2" charset="2"/>
              <a:buChar char="ü"/>
            </a:pPr>
            <a:endParaRPr lang="el-GR" dirty="0"/>
          </a:p>
          <a:p>
            <a:pPr marL="91440" lvl="1" indent="-91440" algn="just">
              <a:lnSpc>
                <a:spcPct val="100000"/>
              </a:lnSpc>
              <a:spcBef>
                <a:spcPts val="0"/>
              </a:spcBef>
              <a:spcAft>
                <a:spcPts val="0"/>
              </a:spcAft>
              <a:buSzPct val="100000"/>
              <a:buFont typeface="Calibri" panose="020F0502020204030204" pitchFamily="34" charset="0"/>
              <a:buChar char=" "/>
            </a:pPr>
            <a:r>
              <a:rPr lang="el-GR" dirty="0"/>
              <a:t>Η επιλεκτική αναπαραγωγή για αυξημένη παραγωγικότητα και αποδοτικότητα των ζωοτροφών μπορεί να μειώσει τις εκπομπές μεθανίου έως και 15%, αλλά η σοβαρή επίδραση στην υγεία, την ευημερία και τη γονιμότητα είναι εμφανής.</a:t>
            </a:r>
            <a:endParaRPr lang="en-US" dirty="0"/>
          </a:p>
        </p:txBody>
      </p:sp>
    </p:spTree>
    <p:extLst>
      <p:ext uri="{BB962C8B-B14F-4D97-AF65-F5344CB8AC3E}">
        <p14:creationId xmlns:p14="http://schemas.microsoft.com/office/powerpoint/2010/main" val="79605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5C5BAE-D7CA-4ECD-B3B0-DB8EFFEC766A}"/>
              </a:ext>
            </a:extLst>
          </p:cNvPr>
          <p:cNvSpPr>
            <a:spLocks noGrp="1"/>
          </p:cNvSpPr>
          <p:nvPr>
            <p:ph type="title"/>
          </p:nvPr>
        </p:nvSpPr>
        <p:spPr/>
        <p:txBody>
          <a:bodyPr>
            <a:normAutofit/>
          </a:bodyPr>
          <a:lstStyle/>
          <a:p>
            <a:pPr algn="ctr"/>
            <a:r>
              <a:rPr lang="el-GR" sz="4400" dirty="0"/>
              <a:t>Βελτιωμένη</a:t>
            </a:r>
            <a:r>
              <a:rPr lang="en-US" sz="4400" dirty="0"/>
              <a:t> </a:t>
            </a:r>
            <a:r>
              <a:rPr lang="el-GR" sz="4400" dirty="0"/>
              <a:t>απόδοση </a:t>
            </a:r>
            <a:r>
              <a:rPr lang="el-GR" sz="4400" dirty="0" smtClean="0"/>
              <a:t/>
            </a:r>
            <a:br>
              <a:rPr lang="el-GR" sz="4400" dirty="0" smtClean="0"/>
            </a:br>
            <a:r>
              <a:rPr lang="el-GR" sz="4400" dirty="0" smtClean="0"/>
              <a:t>των </a:t>
            </a:r>
            <a:r>
              <a:rPr lang="el-GR" sz="4400" dirty="0"/>
              <a:t>αζωτούχων λιπασμάτων</a:t>
            </a:r>
          </a:p>
        </p:txBody>
      </p:sp>
      <p:sp>
        <p:nvSpPr>
          <p:cNvPr id="3" name="Θέση περιεχομένου 2">
            <a:extLst>
              <a:ext uri="{FF2B5EF4-FFF2-40B4-BE49-F238E27FC236}">
                <a16:creationId xmlns:a16="http://schemas.microsoft.com/office/drawing/2014/main" id="{B4DB7F4A-DACB-48D1-8EB9-042F2CBF1398}"/>
              </a:ext>
            </a:extLst>
          </p:cNvPr>
          <p:cNvSpPr>
            <a:spLocks noGrp="1"/>
          </p:cNvSpPr>
          <p:nvPr>
            <p:ph idx="1"/>
          </p:nvPr>
        </p:nvSpPr>
        <p:spPr/>
        <p:txBody>
          <a:bodyPr>
            <a:normAutofit/>
          </a:bodyPr>
          <a:lstStyle/>
          <a:p>
            <a:pPr algn="just">
              <a:lnSpc>
                <a:spcPct val="80000"/>
              </a:lnSpc>
              <a:buFont typeface="Wingdings" panose="05000000000000000000" pitchFamily="2" charset="2"/>
              <a:buChar char="ü"/>
            </a:pPr>
            <a:r>
              <a:rPr lang="el-GR" sz="1900" dirty="0"/>
              <a:t>Οι εφαρμογές αζώτου είναι προτιμότερο να συμπίπτουν με τις απαιτήσεις των </a:t>
            </a:r>
            <a:r>
              <a:rPr lang="el-GR" sz="1900" dirty="0" smtClean="0"/>
              <a:t>καλλιεργειών</a:t>
            </a:r>
          </a:p>
          <a:p>
            <a:pPr algn="just">
              <a:lnSpc>
                <a:spcPct val="80000"/>
              </a:lnSpc>
              <a:buFont typeface="Wingdings" panose="05000000000000000000" pitchFamily="2" charset="2"/>
              <a:buChar char="ü"/>
            </a:pPr>
            <a:endParaRPr lang="el-GR" sz="1900" dirty="0"/>
          </a:p>
          <a:p>
            <a:pPr algn="just">
              <a:lnSpc>
                <a:spcPct val="100000"/>
              </a:lnSpc>
              <a:spcBef>
                <a:spcPts val="0"/>
              </a:spcBef>
              <a:spcAft>
                <a:spcPts val="0"/>
              </a:spcAft>
              <a:buFont typeface="Wingdings" panose="05000000000000000000" pitchFamily="2" charset="2"/>
              <a:buChar char="ü"/>
            </a:pPr>
            <a:r>
              <a:rPr lang="el-GR" sz="1900" dirty="0"/>
              <a:t>Μέτρηση της περιεκτικότητας του εδάφους σε Ν για ακριβή καθορισμό των αναγκών </a:t>
            </a:r>
            <a:endParaRPr lang="el-GR" sz="1900" dirty="0" smtClean="0"/>
          </a:p>
          <a:p>
            <a:pPr algn="just">
              <a:lnSpc>
                <a:spcPct val="100000"/>
              </a:lnSpc>
              <a:spcBef>
                <a:spcPts val="0"/>
              </a:spcBef>
              <a:spcAft>
                <a:spcPts val="0"/>
              </a:spcAft>
              <a:buFont typeface="Wingdings" panose="05000000000000000000" pitchFamily="2" charset="2"/>
              <a:buChar char="ü"/>
            </a:pPr>
            <a:endParaRPr lang="el-GR" sz="1900" dirty="0"/>
          </a:p>
          <a:p>
            <a:pPr algn="just">
              <a:lnSpc>
                <a:spcPct val="100000"/>
              </a:lnSpc>
              <a:spcBef>
                <a:spcPts val="0"/>
              </a:spcBef>
              <a:spcAft>
                <a:spcPts val="0"/>
              </a:spcAft>
              <a:buFont typeface="Wingdings" panose="05000000000000000000" pitchFamily="2" charset="2"/>
              <a:buChar char="ü"/>
            </a:pPr>
            <a:r>
              <a:rPr lang="el-GR" sz="1900" dirty="0"/>
              <a:t>Δεν πρέπει να γίνεται υπέρβαση των </a:t>
            </a:r>
            <a:r>
              <a:rPr lang="el-GR" sz="1900" dirty="0" err="1"/>
              <a:t>συνιστώμενων</a:t>
            </a:r>
            <a:r>
              <a:rPr lang="el-GR" sz="1900" dirty="0"/>
              <a:t> </a:t>
            </a:r>
            <a:r>
              <a:rPr lang="el-GR" sz="1900" dirty="0" smtClean="0"/>
              <a:t>συντελεστών</a:t>
            </a:r>
          </a:p>
          <a:p>
            <a:pPr algn="just">
              <a:lnSpc>
                <a:spcPct val="100000"/>
              </a:lnSpc>
              <a:spcBef>
                <a:spcPts val="0"/>
              </a:spcBef>
              <a:spcAft>
                <a:spcPts val="0"/>
              </a:spcAft>
              <a:buFont typeface="Wingdings" panose="05000000000000000000" pitchFamily="2" charset="2"/>
              <a:buChar char="ü"/>
            </a:pPr>
            <a:endParaRPr lang="el-GR" sz="1900" dirty="0"/>
          </a:p>
          <a:p>
            <a:pPr algn="just">
              <a:lnSpc>
                <a:spcPct val="100000"/>
              </a:lnSpc>
              <a:spcBef>
                <a:spcPts val="0"/>
              </a:spcBef>
              <a:spcAft>
                <a:spcPts val="0"/>
              </a:spcAft>
              <a:buFont typeface="Wingdings" panose="05000000000000000000" pitchFamily="2" charset="2"/>
              <a:buChar char="ü"/>
            </a:pPr>
            <a:r>
              <a:rPr lang="el-GR" sz="1900" dirty="0"/>
              <a:t>Η εφαρμογή σε μικρότερες δόσεις είναι πιο αποτελεσματικά από την εφαρμογή σε μια </a:t>
            </a:r>
            <a:r>
              <a:rPr lang="el-GR" sz="1900" dirty="0" smtClean="0"/>
              <a:t>δόση</a:t>
            </a:r>
          </a:p>
          <a:p>
            <a:pPr algn="just">
              <a:lnSpc>
                <a:spcPct val="100000"/>
              </a:lnSpc>
              <a:spcBef>
                <a:spcPts val="0"/>
              </a:spcBef>
              <a:spcAft>
                <a:spcPts val="0"/>
              </a:spcAft>
              <a:buFont typeface="Wingdings" panose="05000000000000000000" pitchFamily="2" charset="2"/>
              <a:buChar char="ü"/>
            </a:pPr>
            <a:endParaRPr lang="el-GR" sz="1900" dirty="0"/>
          </a:p>
          <a:p>
            <a:pPr algn="just">
              <a:lnSpc>
                <a:spcPct val="100000"/>
              </a:lnSpc>
              <a:spcBef>
                <a:spcPts val="0"/>
              </a:spcBef>
              <a:spcAft>
                <a:spcPts val="0"/>
              </a:spcAft>
              <a:buFont typeface="Wingdings" panose="05000000000000000000" pitchFamily="2" charset="2"/>
              <a:buChar char="ü"/>
            </a:pPr>
            <a:r>
              <a:rPr lang="el-GR" sz="1900" dirty="0"/>
              <a:t>Οι εφαρμογές αζωτούχων λιπασμάτων πρέπει να αναβάλλονται όταν το έδαφος είναι κορεσμένο και σε υψηλές θερμοκρασίες </a:t>
            </a:r>
            <a:endParaRPr lang="el-GR" sz="1900" dirty="0" smtClean="0"/>
          </a:p>
          <a:p>
            <a:pPr algn="just">
              <a:lnSpc>
                <a:spcPct val="100000"/>
              </a:lnSpc>
              <a:spcBef>
                <a:spcPts val="0"/>
              </a:spcBef>
              <a:spcAft>
                <a:spcPts val="0"/>
              </a:spcAft>
              <a:buFont typeface="Wingdings" panose="05000000000000000000" pitchFamily="2" charset="2"/>
              <a:buChar char="ü"/>
            </a:pPr>
            <a:endParaRPr lang="el-GR" sz="1900" dirty="0" smtClean="0"/>
          </a:p>
          <a:p>
            <a:pPr algn="just">
              <a:lnSpc>
                <a:spcPct val="100000"/>
              </a:lnSpc>
              <a:spcBef>
                <a:spcPts val="0"/>
              </a:spcBef>
              <a:spcAft>
                <a:spcPts val="0"/>
              </a:spcAft>
              <a:buFont typeface="Wingdings" panose="05000000000000000000" pitchFamily="2" charset="2"/>
              <a:buChar char="ü"/>
            </a:pPr>
            <a:r>
              <a:rPr lang="el-GR" sz="1900" dirty="0" smtClean="0"/>
              <a:t>Λιπάσματα </a:t>
            </a:r>
            <a:r>
              <a:rPr lang="el-GR" sz="1900" dirty="0"/>
              <a:t>επικαλυμμένα με ουσίες για αργή απελευθέρωση ή με αναστολείς νιτροποίησης μπορούν να μειώσουν την </a:t>
            </a:r>
            <a:r>
              <a:rPr lang="el-GR" sz="1900" dirty="0" err="1"/>
              <a:t>έκπλυση</a:t>
            </a:r>
            <a:r>
              <a:rPr lang="el-GR" sz="1900" dirty="0"/>
              <a:t> νιτρικών και την εξάτμιση του αμμωνίου </a:t>
            </a:r>
          </a:p>
        </p:txBody>
      </p:sp>
    </p:spTree>
    <p:extLst>
      <p:ext uri="{BB962C8B-B14F-4D97-AF65-F5344CB8AC3E}">
        <p14:creationId xmlns:p14="http://schemas.microsoft.com/office/powerpoint/2010/main" val="154267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5C5BAE-D7CA-4ECD-B3B0-DB8EFFEC766A}"/>
              </a:ext>
            </a:extLst>
          </p:cNvPr>
          <p:cNvSpPr>
            <a:spLocks noGrp="1"/>
          </p:cNvSpPr>
          <p:nvPr>
            <p:ph type="title"/>
          </p:nvPr>
        </p:nvSpPr>
        <p:spPr/>
        <p:txBody>
          <a:bodyPr>
            <a:normAutofit/>
          </a:bodyPr>
          <a:lstStyle/>
          <a:p>
            <a:pPr algn="ctr"/>
            <a:r>
              <a:rPr lang="el-GR" sz="4400" dirty="0"/>
              <a:t>Εμπλουτισμός Οργανικής ύλης εδάφους </a:t>
            </a:r>
            <a:endParaRPr lang="en-US" sz="4400" dirty="0"/>
          </a:p>
        </p:txBody>
      </p:sp>
      <p:sp>
        <p:nvSpPr>
          <p:cNvPr id="3" name="Θέση περιεχομένου 2">
            <a:extLst>
              <a:ext uri="{FF2B5EF4-FFF2-40B4-BE49-F238E27FC236}">
                <a16:creationId xmlns:a16="http://schemas.microsoft.com/office/drawing/2014/main" id="{B4DB7F4A-DACB-48D1-8EB9-042F2CBF1398}"/>
              </a:ext>
            </a:extLst>
          </p:cNvPr>
          <p:cNvSpPr>
            <a:spLocks noGrp="1"/>
          </p:cNvSpPr>
          <p:nvPr>
            <p:ph idx="1"/>
          </p:nvPr>
        </p:nvSpPr>
        <p:spPr>
          <a:xfrm>
            <a:off x="1097280" y="1845734"/>
            <a:ext cx="10370820" cy="4174066"/>
          </a:xfrm>
        </p:spPr>
        <p:txBody>
          <a:bodyPr>
            <a:normAutofit/>
          </a:bodyPr>
          <a:lstStyle/>
          <a:p>
            <a:pPr marL="0" indent="0" algn="just">
              <a:lnSpc>
                <a:spcPct val="100000"/>
              </a:lnSpc>
              <a:spcBef>
                <a:spcPts val="0"/>
              </a:spcBef>
              <a:spcAft>
                <a:spcPts val="0"/>
              </a:spcAft>
              <a:buNone/>
            </a:pPr>
            <a:r>
              <a:rPr lang="el-GR" sz="1800" dirty="0"/>
              <a:t>Η οργανική ύλη του εδάφους περιέχει 58% </a:t>
            </a:r>
            <a:r>
              <a:rPr lang="el-GR" sz="1800" dirty="0" smtClean="0"/>
              <a:t>άνθρακα</a:t>
            </a:r>
            <a:r>
              <a:rPr lang="en-US" sz="1800" dirty="0" smtClean="0"/>
              <a:t>. </a:t>
            </a:r>
            <a:r>
              <a:rPr lang="el-GR" sz="1800" dirty="0"/>
              <a:t>Το υπόλοιπο είναι οξυγόνο, υδρογόνο και θρεπτικά </a:t>
            </a:r>
            <a:r>
              <a:rPr lang="el-GR" sz="1800" dirty="0" smtClean="0"/>
              <a:t>συστατικά</a:t>
            </a:r>
          </a:p>
          <a:p>
            <a:pPr marL="0" indent="0" algn="just">
              <a:lnSpc>
                <a:spcPct val="100000"/>
              </a:lnSpc>
              <a:spcBef>
                <a:spcPts val="0"/>
              </a:spcBef>
              <a:spcAft>
                <a:spcPts val="0"/>
              </a:spcAft>
              <a:buNone/>
            </a:pPr>
            <a:endParaRPr lang="en-US" sz="1800" dirty="0"/>
          </a:p>
          <a:p>
            <a:pPr marL="0" indent="0" algn="just">
              <a:lnSpc>
                <a:spcPct val="100000"/>
              </a:lnSpc>
              <a:spcBef>
                <a:spcPts val="0"/>
              </a:spcBef>
              <a:spcAft>
                <a:spcPts val="0"/>
              </a:spcAft>
              <a:buNone/>
            </a:pPr>
            <a:r>
              <a:rPr lang="el-GR" sz="1800" dirty="0"/>
              <a:t>Η οργανική ύλη ενισχύει τη γονιμότητα του εδάφους μέσω της αυξημένης διήθησης του νερού, της κατακράτησης θρεπτικών ουσιών</a:t>
            </a:r>
            <a:r>
              <a:rPr lang="en-US" sz="1800" dirty="0"/>
              <a:t> </a:t>
            </a:r>
            <a:r>
              <a:rPr lang="el-GR" sz="1800" dirty="0"/>
              <a:t>και υποστηρίζει τη μικροβιακή δραστηριότητα. </a:t>
            </a:r>
            <a:endParaRPr lang="el-GR" sz="1800" dirty="0" smtClean="0"/>
          </a:p>
          <a:p>
            <a:pPr marL="0" indent="0" algn="just">
              <a:lnSpc>
                <a:spcPct val="100000"/>
              </a:lnSpc>
              <a:spcBef>
                <a:spcPts val="0"/>
              </a:spcBef>
              <a:spcAft>
                <a:spcPts val="0"/>
              </a:spcAft>
              <a:buNone/>
            </a:pPr>
            <a:endParaRPr lang="en-US" sz="1800" dirty="0"/>
          </a:p>
          <a:p>
            <a:pPr marL="0" indent="0" algn="just">
              <a:lnSpc>
                <a:spcPct val="100000"/>
              </a:lnSpc>
              <a:spcBef>
                <a:spcPts val="0"/>
              </a:spcBef>
              <a:spcAft>
                <a:spcPts val="0"/>
              </a:spcAft>
              <a:buNone/>
            </a:pPr>
            <a:r>
              <a:rPr lang="el-GR" sz="1800" b="1" u="sng" dirty="0"/>
              <a:t>Τρόποι αύξησης της οργανικής ύλης</a:t>
            </a:r>
          </a:p>
          <a:p>
            <a:pPr marL="449263" indent="-449263" algn="just">
              <a:lnSpc>
                <a:spcPct val="100000"/>
              </a:lnSpc>
              <a:spcBef>
                <a:spcPts val="0"/>
              </a:spcBef>
              <a:spcAft>
                <a:spcPts val="0"/>
              </a:spcAft>
              <a:buFont typeface="Wingdings" panose="05000000000000000000" pitchFamily="2" charset="2"/>
              <a:buChar char="q"/>
            </a:pPr>
            <a:r>
              <a:rPr lang="el-GR" sz="1800" dirty="0"/>
              <a:t>καλλιέργειες κάλυψης ή καλλιέργειες υψηλής βιομάζας εκτός εποχής </a:t>
            </a:r>
          </a:p>
          <a:p>
            <a:pPr marL="449263" indent="-449263" algn="just">
              <a:lnSpc>
                <a:spcPct val="100000"/>
              </a:lnSpc>
              <a:spcBef>
                <a:spcPts val="0"/>
              </a:spcBef>
              <a:spcAft>
                <a:spcPts val="0"/>
              </a:spcAft>
              <a:buFont typeface="Wingdings" panose="05000000000000000000" pitchFamily="2" charset="2"/>
              <a:buChar char="q"/>
            </a:pPr>
            <a:r>
              <a:rPr lang="el-GR" sz="1800" dirty="0"/>
              <a:t>ενσωμάτωση των υπολειμμάτων των καλλιεργειών </a:t>
            </a:r>
          </a:p>
          <a:p>
            <a:pPr marL="449263" indent="-449263" algn="just">
              <a:lnSpc>
                <a:spcPct val="100000"/>
              </a:lnSpc>
              <a:spcBef>
                <a:spcPts val="0"/>
              </a:spcBef>
              <a:spcAft>
                <a:spcPts val="0"/>
              </a:spcAft>
              <a:buFont typeface="Wingdings" panose="05000000000000000000" pitchFamily="2" charset="2"/>
              <a:buChar char="q"/>
            </a:pPr>
            <a:r>
              <a:rPr lang="el-GR" sz="1800" dirty="0"/>
              <a:t>καλλιέργειες με υψηλή πυκνότητα ή βαθιές ρίζες </a:t>
            </a:r>
          </a:p>
          <a:p>
            <a:pPr marL="449263" indent="-449263" algn="just">
              <a:lnSpc>
                <a:spcPct val="100000"/>
              </a:lnSpc>
              <a:spcBef>
                <a:spcPts val="0"/>
              </a:spcBef>
              <a:spcAft>
                <a:spcPts val="0"/>
              </a:spcAft>
              <a:buFont typeface="Wingdings" panose="05000000000000000000" pitchFamily="2" charset="2"/>
              <a:buChar char="q"/>
            </a:pPr>
            <a:r>
              <a:rPr lang="el-GR" sz="1800" dirty="0"/>
              <a:t>προσθήκη οργανικών στοιχείων όπως τύρφη, ροκανίδια, αποκόμματα χόρτου, άχυρο, το λίπασμα και κοπριά </a:t>
            </a:r>
            <a:endParaRPr lang="en-US" sz="1800" dirty="0" smtClean="0"/>
          </a:p>
          <a:p>
            <a:pPr algn="just">
              <a:lnSpc>
                <a:spcPct val="100000"/>
              </a:lnSpc>
              <a:spcBef>
                <a:spcPts val="0"/>
              </a:spcBef>
              <a:spcAft>
                <a:spcPts val="0"/>
              </a:spcAft>
              <a:buFont typeface="Wingdings" panose="05000000000000000000" pitchFamily="2" charset="2"/>
              <a:buChar char="ü"/>
            </a:pPr>
            <a:endParaRPr lang="el-GR" sz="1800" dirty="0"/>
          </a:p>
          <a:p>
            <a:pPr marL="0" indent="0" algn="ctr">
              <a:lnSpc>
                <a:spcPct val="100000"/>
              </a:lnSpc>
              <a:spcBef>
                <a:spcPts val="0"/>
              </a:spcBef>
              <a:spcAft>
                <a:spcPts val="0"/>
              </a:spcAft>
              <a:buNone/>
            </a:pPr>
            <a:r>
              <a:rPr lang="el-GR" sz="1800" b="1" dirty="0" smtClean="0"/>
              <a:t>Για </a:t>
            </a:r>
            <a:r>
              <a:rPr lang="el-GR" sz="1800" b="1" dirty="0"/>
              <a:t>τη διατήρηση της οργανικής ουσίας συνιστάται η πρακτική μειωμένης άροσης.</a:t>
            </a:r>
            <a:endParaRPr lang="en-US" sz="1800" b="1" dirty="0"/>
          </a:p>
        </p:txBody>
      </p:sp>
    </p:spTree>
    <p:extLst>
      <p:ext uri="{BB962C8B-B14F-4D97-AF65-F5344CB8AC3E}">
        <p14:creationId xmlns:p14="http://schemas.microsoft.com/office/powerpoint/2010/main" val="422561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3534C-1A1A-4115-9F4C-3959783B30D5}"/>
              </a:ext>
            </a:extLst>
          </p:cNvPr>
          <p:cNvSpPr>
            <a:spLocks noGrp="1"/>
          </p:cNvSpPr>
          <p:nvPr>
            <p:ph type="title"/>
          </p:nvPr>
        </p:nvSpPr>
        <p:spPr/>
        <p:txBody>
          <a:bodyPr>
            <a:normAutofit/>
          </a:bodyPr>
          <a:lstStyle/>
          <a:p>
            <a:pPr algn="ctr"/>
            <a:r>
              <a:rPr lang="el-GR" sz="4400" dirty="0"/>
              <a:t>Δέσμευση Άνθρακα στο Έδαφος</a:t>
            </a:r>
          </a:p>
        </p:txBody>
      </p:sp>
      <p:sp>
        <p:nvSpPr>
          <p:cNvPr id="3" name="Θέση περιεχομένου 2">
            <a:extLst>
              <a:ext uri="{FF2B5EF4-FFF2-40B4-BE49-F238E27FC236}">
                <a16:creationId xmlns:a16="http://schemas.microsoft.com/office/drawing/2014/main" id="{6F1F6218-6B21-490B-8FF6-D5005593A955}"/>
              </a:ext>
            </a:extLst>
          </p:cNvPr>
          <p:cNvSpPr>
            <a:spLocks noGrp="1"/>
          </p:cNvSpPr>
          <p:nvPr>
            <p:ph idx="1"/>
          </p:nvPr>
        </p:nvSpPr>
        <p:spPr>
          <a:xfrm>
            <a:off x="1097280" y="1913467"/>
            <a:ext cx="10058400" cy="4023360"/>
          </a:xfrm>
        </p:spPr>
        <p:txBody>
          <a:bodyPr>
            <a:normAutofit lnSpcReduction="10000"/>
          </a:bodyPr>
          <a:lstStyle/>
          <a:p>
            <a:pPr algn="just">
              <a:lnSpc>
                <a:spcPct val="110000"/>
              </a:lnSpc>
              <a:spcBef>
                <a:spcPts val="0"/>
              </a:spcBef>
              <a:spcAft>
                <a:spcPts val="0"/>
              </a:spcAft>
            </a:pPr>
            <a:r>
              <a:rPr lang="el-GR" dirty="0"/>
              <a:t>Η γεωργική δραστηριότητα έχει τη δυνατότητα να αντισταθμίσει τις εκπομπές άνθρακα μέσω της δέσμευσης άνθρακα. Το έδαφος διαδραματίζει βασικό ρόλο στον μετριασμό της κλιματικής αλλαγής, καθώς μπορεί να είναι μια πιθανή </a:t>
            </a:r>
            <a:r>
              <a:rPr lang="el-GR" dirty="0" smtClean="0"/>
              <a:t>δεξαμενή </a:t>
            </a:r>
            <a:r>
              <a:rPr lang="en-US" dirty="0" smtClean="0"/>
              <a:t>CO</a:t>
            </a:r>
            <a:r>
              <a:rPr lang="en-US" baseline="-25000" dirty="0" smtClean="0"/>
              <a:t>2 </a:t>
            </a:r>
            <a:r>
              <a:rPr lang="el-GR" dirty="0" smtClean="0"/>
              <a:t>της </a:t>
            </a:r>
            <a:r>
              <a:rPr lang="el-GR" dirty="0"/>
              <a:t>ατμόσφαιρας με το πρόσθετο όφελος της αύξησης της γονιμότητας του εδάφους. </a:t>
            </a:r>
            <a:endParaRPr lang="en-US" dirty="0" smtClean="0"/>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a:t>Ο όρος «καλλιέργεια άνθρακα» αναφέρεται σε πρακτικές που ενισχύουν την πρόσληψη άνθρακα και αποθήκευση στο έδαφος. Οι μέθοδοι διαχείρισης περιλαμβάνουν</a:t>
            </a:r>
            <a:r>
              <a:rPr lang="el-GR" dirty="0" smtClean="0"/>
              <a:t>:</a:t>
            </a:r>
            <a:endParaRPr lang="en-US" dirty="0" smtClean="0"/>
          </a:p>
          <a:p>
            <a:pPr algn="just">
              <a:lnSpc>
                <a:spcPct val="110000"/>
              </a:lnSpc>
              <a:spcBef>
                <a:spcPts val="0"/>
              </a:spcBef>
              <a:spcAft>
                <a:spcPts val="0"/>
              </a:spcAft>
            </a:pPr>
            <a:endParaRPr lang="el-GR" dirty="0"/>
          </a:p>
          <a:p>
            <a:pPr marL="355600" indent="-355600" algn="just">
              <a:lnSpc>
                <a:spcPct val="110000"/>
              </a:lnSpc>
              <a:spcBef>
                <a:spcPts val="0"/>
              </a:spcBef>
              <a:spcAft>
                <a:spcPts val="0"/>
              </a:spcAft>
              <a:buFont typeface="Wingdings" panose="05000000000000000000" pitchFamily="2" charset="2"/>
              <a:buChar char="ü"/>
            </a:pPr>
            <a:r>
              <a:rPr lang="el-GR" dirty="0"/>
              <a:t>τη μείωση της έντασης του οργώματος, </a:t>
            </a:r>
          </a:p>
          <a:p>
            <a:pPr marL="355600" indent="-355600" algn="just">
              <a:lnSpc>
                <a:spcPct val="110000"/>
              </a:lnSpc>
              <a:spcBef>
                <a:spcPts val="0"/>
              </a:spcBef>
              <a:spcAft>
                <a:spcPts val="0"/>
              </a:spcAft>
              <a:buFont typeface="Wingdings" panose="05000000000000000000" pitchFamily="2" charset="2"/>
              <a:buChar char="ü"/>
            </a:pPr>
            <a:r>
              <a:rPr lang="el-GR" dirty="0"/>
              <a:t>την εξάλειψη της θερινής αγρανάπαυσης, </a:t>
            </a:r>
          </a:p>
          <a:p>
            <a:pPr marL="355600" indent="-355600" algn="just">
              <a:lnSpc>
                <a:spcPct val="110000"/>
              </a:lnSpc>
              <a:spcBef>
                <a:spcPts val="0"/>
              </a:spcBef>
              <a:spcAft>
                <a:spcPts val="0"/>
              </a:spcAft>
              <a:buFont typeface="Wingdings" panose="05000000000000000000" pitchFamily="2" charset="2"/>
              <a:buChar char="ü"/>
            </a:pPr>
            <a:r>
              <a:rPr lang="el-GR" dirty="0"/>
              <a:t>τη φύτευση περισσότερων ζωοτροφών και </a:t>
            </a:r>
          </a:p>
          <a:p>
            <a:pPr marL="355600" indent="-355600" algn="just">
              <a:lnSpc>
                <a:spcPct val="110000"/>
              </a:lnSpc>
              <a:spcBef>
                <a:spcPts val="0"/>
              </a:spcBef>
              <a:spcAft>
                <a:spcPts val="0"/>
              </a:spcAft>
              <a:buFont typeface="Wingdings" panose="05000000000000000000" pitchFamily="2" charset="2"/>
              <a:buChar char="ü"/>
            </a:pPr>
            <a:r>
              <a:rPr lang="el-GR" dirty="0"/>
              <a:t>την αύξηση των εισροών υπολειμμάτων από υψηλότερες αποδόσεις. </a:t>
            </a:r>
          </a:p>
        </p:txBody>
      </p:sp>
    </p:spTree>
    <p:extLst>
      <p:ext uri="{BB962C8B-B14F-4D97-AF65-F5344CB8AC3E}">
        <p14:creationId xmlns:p14="http://schemas.microsoft.com/office/powerpoint/2010/main" val="420071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3534C-1A1A-4115-9F4C-3959783B30D5}"/>
              </a:ext>
            </a:extLst>
          </p:cNvPr>
          <p:cNvSpPr>
            <a:spLocks noGrp="1"/>
          </p:cNvSpPr>
          <p:nvPr>
            <p:ph type="title"/>
          </p:nvPr>
        </p:nvSpPr>
        <p:spPr/>
        <p:txBody>
          <a:bodyPr>
            <a:normAutofit/>
          </a:bodyPr>
          <a:lstStyle/>
          <a:p>
            <a:pPr algn="ctr"/>
            <a:r>
              <a:rPr lang="el-GR" sz="4400" dirty="0"/>
              <a:t>Δέσμευση Άνθρακα στο Έδαφος</a:t>
            </a:r>
          </a:p>
        </p:txBody>
      </p:sp>
      <p:sp>
        <p:nvSpPr>
          <p:cNvPr id="3" name="Θέση περιεχομένου 2">
            <a:extLst>
              <a:ext uri="{FF2B5EF4-FFF2-40B4-BE49-F238E27FC236}">
                <a16:creationId xmlns:a16="http://schemas.microsoft.com/office/drawing/2014/main" id="{6F1F6218-6B21-490B-8FF6-D5005593A955}"/>
              </a:ext>
            </a:extLst>
          </p:cNvPr>
          <p:cNvSpPr>
            <a:spLocks noGrp="1"/>
          </p:cNvSpPr>
          <p:nvPr>
            <p:ph idx="1"/>
          </p:nvPr>
        </p:nvSpPr>
        <p:spPr>
          <a:xfrm>
            <a:off x="1097280" y="1913467"/>
            <a:ext cx="10058400" cy="4023360"/>
          </a:xfrm>
        </p:spPr>
        <p:txBody>
          <a:bodyPr>
            <a:normAutofit lnSpcReduction="10000"/>
          </a:bodyPr>
          <a:lstStyle/>
          <a:p>
            <a:pPr algn="just">
              <a:lnSpc>
                <a:spcPct val="100000"/>
              </a:lnSpc>
              <a:spcBef>
                <a:spcPts val="0"/>
              </a:spcBef>
              <a:spcAft>
                <a:spcPts val="0"/>
              </a:spcAft>
            </a:pPr>
            <a:r>
              <a:rPr lang="el-GR" dirty="0"/>
              <a:t>Τα λιβάδια εκτιμάται ότι περιέχουν σχεδόν 50% περισσότερο άνθρακα από τα δάση. Η μετατροπή καλλιεργήσιμης γης σε μόνιμα λιβάδια ή αγρανάπαυση μπορεί να οδηγήσει σε σημαντική αύξηση της δέσμευσης του εδάφους C. Επιπλέον, η περιστροφική βόσκηση μπορεί να διεγείρει την ανάπτυξη πολυετών χόρτων αυξάνοντας αποτελεσματικά το απόθεμα άνθρακα. </a:t>
            </a:r>
            <a:endParaRPr lang="el-GR" dirty="0" smtClean="0"/>
          </a:p>
          <a:p>
            <a:pPr algn="just">
              <a:lnSpc>
                <a:spcPct val="100000"/>
              </a:lnSpc>
              <a:spcBef>
                <a:spcPts val="0"/>
              </a:spcBef>
              <a:spcAft>
                <a:spcPts val="0"/>
              </a:spcAft>
            </a:pPr>
            <a:endParaRPr lang="el-GR" dirty="0"/>
          </a:p>
          <a:p>
            <a:pPr algn="just">
              <a:lnSpc>
                <a:spcPct val="100000"/>
              </a:lnSpc>
              <a:spcBef>
                <a:spcPts val="0"/>
              </a:spcBef>
              <a:spcAft>
                <a:spcPts val="0"/>
              </a:spcAft>
            </a:pPr>
            <a:r>
              <a:rPr lang="el-GR" dirty="0"/>
              <a:t>Η </a:t>
            </a:r>
            <a:r>
              <a:rPr lang="el-GR" dirty="0" err="1"/>
              <a:t>αγροδασοκομία</a:t>
            </a:r>
            <a:r>
              <a:rPr lang="el-GR" dirty="0"/>
              <a:t> και το </a:t>
            </a:r>
            <a:r>
              <a:rPr lang="el-GR" dirty="0" err="1"/>
              <a:t>αγροκτηνοτροφικό</a:t>
            </a:r>
            <a:r>
              <a:rPr lang="el-GR" dirty="0"/>
              <a:t> σύστημα έχουν επίσης σημαντική δυνατότητα δέσμευσης άνθρακα, καθώς αποθηκεύει άνθρακα στο έδαφος και ως βιομάζα στα δέντρα.</a:t>
            </a:r>
          </a:p>
          <a:p>
            <a:pPr algn="just">
              <a:lnSpc>
                <a:spcPct val="100000"/>
              </a:lnSpc>
              <a:spcBef>
                <a:spcPts val="0"/>
              </a:spcBef>
              <a:spcAft>
                <a:spcPts val="0"/>
              </a:spcAft>
            </a:pPr>
            <a:r>
              <a:rPr lang="el-GR" dirty="0"/>
              <a:t>Οι καιρικές συνθήκες μπορούν να επηρεάσουν την ισορροπία οργανικής ουσίας του εδάφους. Οι περίοδοι ξηρασίας συνήθως επιβραδύνουν την πρόσληψη του C, κάτι που αντισταθμίζεται ελαφρώς από τον μειωμένο ρυθμό αποσύνθεσης. Αντίθετα, οι υγρές συνθήκες αυξάνουν την πρόσληψη C ​​καθώς οι είσοδοι C είναι ελαφρώς υψηλότερες από τον αυξημένο ρυθμό αποσύνθεσης.</a:t>
            </a:r>
            <a:endParaRPr lang="en-US" dirty="0"/>
          </a:p>
        </p:txBody>
      </p:sp>
    </p:spTree>
    <p:extLst>
      <p:ext uri="{BB962C8B-B14F-4D97-AF65-F5344CB8AC3E}">
        <p14:creationId xmlns:p14="http://schemas.microsoft.com/office/powerpoint/2010/main" val="89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EA22-8F89-493B-A1FA-70A2AD9BE0DD}"/>
              </a:ext>
            </a:extLst>
          </p:cNvPr>
          <p:cNvSpPr>
            <a:spLocks noGrp="1"/>
          </p:cNvSpPr>
          <p:nvPr>
            <p:ph type="title"/>
          </p:nvPr>
        </p:nvSpPr>
        <p:spPr/>
        <p:txBody>
          <a:bodyPr>
            <a:noAutofit/>
          </a:bodyPr>
          <a:lstStyle/>
          <a:p>
            <a:pPr algn="ctr"/>
            <a:r>
              <a:rPr lang="el-GR" sz="3600" dirty="0"/>
              <a:t>Παράγοντες που επηρεάζουν τη χωρητικότητα της δεξαμενής άνθρακα του εδάφους</a:t>
            </a:r>
          </a:p>
        </p:txBody>
      </p:sp>
      <p:graphicFrame>
        <p:nvGraphicFramePr>
          <p:cNvPr id="14" name="Diagram 13"/>
          <p:cNvGraphicFramePr/>
          <p:nvPr>
            <p:extLst>
              <p:ext uri="{D42A27DB-BD31-4B8C-83A1-F6EECF244321}">
                <p14:modId xmlns:p14="http://schemas.microsoft.com/office/powerpoint/2010/main" val="128009596"/>
              </p:ext>
            </p:extLst>
          </p:nvPr>
        </p:nvGraphicFramePr>
        <p:xfrm>
          <a:off x="1397520" y="2044699"/>
          <a:ext cx="9186660" cy="470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1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1895D-3351-446E-ACC2-F56705542A8D}"/>
              </a:ext>
            </a:extLst>
          </p:cNvPr>
          <p:cNvSpPr>
            <a:spLocks noGrp="1"/>
          </p:cNvSpPr>
          <p:nvPr>
            <p:ph type="title"/>
          </p:nvPr>
        </p:nvSpPr>
        <p:spPr/>
        <p:txBody>
          <a:bodyPr>
            <a:normAutofit/>
          </a:bodyPr>
          <a:lstStyle/>
          <a:p>
            <a:pPr algn="ctr"/>
            <a:r>
              <a:rPr lang="el-GR" sz="4400" dirty="0"/>
              <a:t>Πολυετείς καλλιέργειες</a:t>
            </a:r>
          </a:p>
        </p:txBody>
      </p:sp>
      <p:sp>
        <p:nvSpPr>
          <p:cNvPr id="3" name="Θέση περιεχομένου 2">
            <a:extLst>
              <a:ext uri="{FF2B5EF4-FFF2-40B4-BE49-F238E27FC236}">
                <a16:creationId xmlns:a16="http://schemas.microsoft.com/office/drawing/2014/main" id="{F0CC2257-62AE-43B8-8CB5-0B395F1573B1}"/>
              </a:ext>
            </a:extLst>
          </p:cNvPr>
          <p:cNvSpPr>
            <a:spLocks noGrp="1"/>
          </p:cNvSpPr>
          <p:nvPr>
            <p:ph idx="1"/>
          </p:nvPr>
        </p:nvSpPr>
        <p:spPr>
          <a:xfrm>
            <a:off x="1097280" y="1737360"/>
            <a:ext cx="10058400" cy="4622799"/>
          </a:xfrm>
        </p:spPr>
        <p:txBody>
          <a:bodyPr>
            <a:normAutofit lnSpcReduction="10000"/>
          </a:bodyPr>
          <a:lstStyle/>
          <a:p>
            <a:pPr algn="just">
              <a:lnSpc>
                <a:spcPct val="110000"/>
              </a:lnSpc>
              <a:spcBef>
                <a:spcPts val="0"/>
              </a:spcBef>
              <a:spcAft>
                <a:spcPts val="0"/>
              </a:spcAft>
            </a:pPr>
            <a:r>
              <a:rPr lang="el-GR" dirty="0"/>
              <a:t>Οι πολυετείς καλλιέργειες θεωρούνται μόνιμες καλλιέργειες και έχουν κύκλο ζωής τουλάχιστον </a:t>
            </a:r>
            <a:r>
              <a:rPr lang="el-GR" dirty="0" smtClean="0"/>
              <a:t>3 </a:t>
            </a:r>
            <a:r>
              <a:rPr lang="el-GR" dirty="0"/>
              <a:t>χρόνια. Δεν χρειάζεται να ξαναφυτεύονται κάθε χρόνο και συνήθως απαιτούν λίγους κύκλους ανάπτυξης πριν να προσφέρουν καρπούς (μήλα, καφές, καρύδια κ.λπ.) ή μπορούν να </a:t>
            </a:r>
            <a:r>
              <a:rPr lang="el-GR" dirty="0" err="1"/>
              <a:t>ξαναφυτρώσουν</a:t>
            </a:r>
            <a:r>
              <a:rPr lang="el-GR" dirty="0"/>
              <a:t> μετά τη συγκομιδή (π.χ. </a:t>
            </a:r>
            <a:r>
              <a:rPr lang="el-GR" dirty="0" err="1"/>
              <a:t>κολοκάσι</a:t>
            </a:r>
            <a:r>
              <a:rPr lang="el-GR" dirty="0"/>
              <a:t>, </a:t>
            </a:r>
            <a:r>
              <a:rPr lang="el-GR" dirty="0" err="1"/>
              <a:t>κράνμπερι</a:t>
            </a:r>
            <a:r>
              <a:rPr lang="el-GR" dirty="0"/>
              <a:t>, σπαράγγια, </a:t>
            </a:r>
            <a:r>
              <a:rPr lang="el-GR" dirty="0" err="1"/>
              <a:t>ελαιούχους</a:t>
            </a:r>
            <a:r>
              <a:rPr lang="el-GR" dirty="0"/>
              <a:t> σπόρους κ.λπ</a:t>
            </a:r>
            <a:r>
              <a:rPr lang="el-GR" dirty="0" smtClean="0"/>
              <a:t>.)</a:t>
            </a:r>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a:t>Σε σύγκριση με τις ετήσιες καλλιέργειες </a:t>
            </a:r>
            <a:r>
              <a:rPr lang="el-GR" b="1" dirty="0"/>
              <a:t>έχουν μεγαλύτερο ριζικό σύστημα </a:t>
            </a:r>
            <a:r>
              <a:rPr lang="el-GR" dirty="0"/>
              <a:t>που αποτρέπει τη διάβρωση του εδάφους, συγκρατεί το νερό, βελτιώνει τη δομή του εδάφους και ενισχύει τη βιοποικιλότητα της πανίδας. </a:t>
            </a:r>
            <a:endParaRPr lang="el-GR" dirty="0" smtClean="0"/>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smtClean="0"/>
              <a:t>Μπορούν </a:t>
            </a:r>
            <a:r>
              <a:rPr lang="el-GR" dirty="0"/>
              <a:t>να αυξήσουν σημαντικά την απόδοση βιομάζας και τη σταθερότητα της απόδοσης σε σύγκριση με τις συνεχείς ετήσιες καλλιέργειες. Όσον αφορά τη δέσμευση άνθρακα, μπορούν να αποθηκεύσουν αποτελεσματικά άνθρακα στο έδαφος και ως φυτική βιομάζα</a:t>
            </a:r>
            <a:r>
              <a:rPr lang="el-GR" dirty="0" smtClean="0"/>
              <a:t>.</a:t>
            </a:r>
          </a:p>
          <a:p>
            <a:pPr algn="just">
              <a:lnSpc>
                <a:spcPct val="110000"/>
              </a:lnSpc>
              <a:spcBef>
                <a:spcPts val="0"/>
              </a:spcBef>
              <a:spcAft>
                <a:spcPts val="0"/>
              </a:spcAft>
            </a:pPr>
            <a:endParaRPr lang="el-GR" dirty="0">
              <a:solidFill>
                <a:srgbClr val="FF0000"/>
              </a:solidFill>
            </a:endParaRPr>
          </a:p>
        </p:txBody>
      </p:sp>
    </p:spTree>
    <p:extLst>
      <p:ext uri="{BB962C8B-B14F-4D97-AF65-F5344CB8AC3E}">
        <p14:creationId xmlns:p14="http://schemas.microsoft.com/office/powerpoint/2010/main" val="93778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94309-D9E1-4831-8C6F-6A4EC149B1B3}"/>
              </a:ext>
            </a:extLst>
          </p:cNvPr>
          <p:cNvSpPr>
            <a:spLocks noGrp="1"/>
          </p:cNvSpPr>
          <p:nvPr>
            <p:ph type="title"/>
          </p:nvPr>
        </p:nvSpPr>
        <p:spPr/>
        <p:txBody>
          <a:bodyPr>
            <a:normAutofit/>
          </a:bodyPr>
          <a:lstStyle/>
          <a:p>
            <a:pPr algn="ctr"/>
            <a:r>
              <a:rPr lang="el-GR" sz="4400" dirty="0"/>
              <a:t>Διαχείριση γης</a:t>
            </a:r>
          </a:p>
        </p:txBody>
      </p:sp>
      <p:sp>
        <p:nvSpPr>
          <p:cNvPr id="3" name="Θέση περιεχομένου 2">
            <a:extLst>
              <a:ext uri="{FF2B5EF4-FFF2-40B4-BE49-F238E27FC236}">
                <a16:creationId xmlns:a16="http://schemas.microsoft.com/office/drawing/2014/main" id="{08BCB3AC-9590-476A-9DDF-E65851F9D0D6}"/>
              </a:ext>
            </a:extLst>
          </p:cNvPr>
          <p:cNvSpPr>
            <a:spLocks noGrp="1"/>
          </p:cNvSpPr>
          <p:nvPr>
            <p:ph idx="1"/>
          </p:nvPr>
        </p:nvSpPr>
        <p:spPr/>
        <p:txBody>
          <a:bodyPr>
            <a:normAutofit fontScale="92500" lnSpcReduction="10000"/>
          </a:bodyPr>
          <a:lstStyle/>
          <a:p>
            <a:pPr algn="just">
              <a:lnSpc>
                <a:spcPct val="110000"/>
              </a:lnSpc>
              <a:spcBef>
                <a:spcPts val="0"/>
              </a:spcBef>
              <a:spcAft>
                <a:spcPts val="0"/>
              </a:spcAft>
            </a:pPr>
            <a:r>
              <a:rPr lang="el-GR" dirty="0" smtClean="0"/>
              <a:t>Η </a:t>
            </a:r>
            <a:r>
              <a:rPr lang="el-GR" dirty="0"/>
              <a:t>γεωργία και η κτηνοτροφία</a:t>
            </a:r>
            <a:r>
              <a:rPr lang="el-GR" dirty="0">
                <a:solidFill>
                  <a:srgbClr val="FF0000"/>
                </a:solidFill>
              </a:rPr>
              <a:t> </a:t>
            </a:r>
            <a:r>
              <a:rPr lang="el-GR" dirty="0" smtClean="0"/>
              <a:t>έχουν </a:t>
            </a:r>
            <a:r>
              <a:rPr lang="el-GR" dirty="0"/>
              <a:t>ως αποτέλεσμα τη μετατροπή των δασών σε γεωργική γη, μειώνοντας σημαντικά τη βιομάζα και το απόθεμα άνθρακα του εδάφους. Η αποφυγή της μετατροπής τοπίων με υψηλή περιεκτικότητα σε άνθρακα (π.χ. δάση, υγρότοποι) είναι το πρώτο βήμα για την πρόληψη περαιτέρω υποβάθμισης της γης</a:t>
            </a:r>
            <a:r>
              <a:rPr lang="el-GR" dirty="0" smtClean="0"/>
              <a:t>.</a:t>
            </a:r>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a:t>Η αναδάσωση είναι η διαδικασία εισαγωγής νέων δέντρων σε μια περιοχή που δεν είχε δέντρα πριν ή η πρακτική της </a:t>
            </a:r>
            <a:r>
              <a:rPr lang="el-GR" dirty="0" err="1"/>
              <a:t>δενδροφύτευσης</a:t>
            </a:r>
            <a:r>
              <a:rPr lang="el-GR" dirty="0"/>
              <a:t> σε μια περιοχή με μειωμένο αριθμό δέντρων. Και τα δύο μπορούν να αποκαταστήσουν την υποβαθμισμένη γη και τα φυσικά οικοσυστήματα, να δεσμεύσουν τον άνθρακα και να αντισταθμίσουν τις εκπομπές αερίων του θερμοκηπίου. </a:t>
            </a:r>
            <a:endParaRPr lang="el-GR" dirty="0" smtClean="0"/>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smtClean="0"/>
              <a:t>Ωστόσο</a:t>
            </a:r>
            <a:r>
              <a:rPr lang="el-GR" dirty="0"/>
              <a:t>, είναι σημαντικό να ληφθεί υπόψη ότι για μια επιτυχημένη δημιουργία δασών, η επιλογή ειδών δέντρων προσαρμοσμένων στο περιφερειακό κλίμα και η συμμετοχή της κοινότητας είναι απαραίτητη.</a:t>
            </a:r>
            <a:endParaRPr lang="en-US" dirty="0"/>
          </a:p>
          <a:p>
            <a:endParaRPr lang="en-US" dirty="0"/>
          </a:p>
        </p:txBody>
      </p:sp>
    </p:spTree>
    <p:extLst>
      <p:ext uri="{BB962C8B-B14F-4D97-AF65-F5344CB8AC3E}">
        <p14:creationId xmlns:p14="http://schemas.microsoft.com/office/powerpoint/2010/main" val="244192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30B470-9137-413E-97F6-B65727151657}"/>
              </a:ext>
            </a:extLst>
          </p:cNvPr>
          <p:cNvSpPr>
            <a:spLocks noGrp="1"/>
          </p:cNvSpPr>
          <p:nvPr>
            <p:ph type="title"/>
          </p:nvPr>
        </p:nvSpPr>
        <p:spPr/>
        <p:txBody>
          <a:bodyPr>
            <a:normAutofit/>
          </a:bodyPr>
          <a:lstStyle/>
          <a:p>
            <a:pPr algn="ctr"/>
            <a:r>
              <a:rPr lang="el-GR" sz="4000" dirty="0"/>
              <a:t>Διαχείριση Γης - Αναγεννητική γεωργία</a:t>
            </a:r>
          </a:p>
        </p:txBody>
      </p:sp>
      <p:sp>
        <p:nvSpPr>
          <p:cNvPr id="3" name="Θέση περιεχομένου 2">
            <a:extLst>
              <a:ext uri="{FF2B5EF4-FFF2-40B4-BE49-F238E27FC236}">
                <a16:creationId xmlns:a16="http://schemas.microsoft.com/office/drawing/2014/main" id="{AB75816E-6163-4FED-81A9-0F92BC93FB24}"/>
              </a:ext>
            </a:extLst>
          </p:cNvPr>
          <p:cNvSpPr>
            <a:spLocks noGrp="1"/>
          </p:cNvSpPr>
          <p:nvPr>
            <p:ph idx="1"/>
          </p:nvPr>
        </p:nvSpPr>
        <p:spPr/>
        <p:txBody>
          <a:bodyPr>
            <a:normAutofit fontScale="85000" lnSpcReduction="10000"/>
          </a:bodyPr>
          <a:lstStyle/>
          <a:p>
            <a:pPr algn="just">
              <a:lnSpc>
                <a:spcPct val="110000"/>
              </a:lnSpc>
              <a:spcBef>
                <a:spcPts val="0"/>
              </a:spcBef>
              <a:spcAft>
                <a:spcPts val="0"/>
              </a:spcAft>
            </a:pPr>
            <a:r>
              <a:rPr lang="el-GR" dirty="0">
                <a:solidFill>
                  <a:srgbClr val="374151"/>
                </a:solidFill>
              </a:rPr>
              <a:t>Η αναγεννητική γεωργία μπορεί να αποκαταστήσει τα υποβαθμισμένα εδάφη και να τα μετατρέψει σε υγιή οικοσυστήματα για την προώθηση της δέσμευσης άνθρακα και της βιοποικιλότητας</a:t>
            </a:r>
            <a:r>
              <a:rPr lang="el-GR" dirty="0" smtClean="0">
                <a:solidFill>
                  <a:srgbClr val="374151"/>
                </a:solidFill>
              </a:rPr>
              <a:t>.</a:t>
            </a:r>
          </a:p>
          <a:p>
            <a:pPr algn="just">
              <a:lnSpc>
                <a:spcPct val="110000"/>
              </a:lnSpc>
              <a:spcBef>
                <a:spcPts val="0"/>
              </a:spcBef>
              <a:spcAft>
                <a:spcPts val="0"/>
              </a:spcAft>
            </a:pPr>
            <a:endParaRPr lang="el-GR" dirty="0">
              <a:solidFill>
                <a:srgbClr val="374151"/>
              </a:solidFill>
            </a:endParaRPr>
          </a:p>
          <a:p>
            <a:pPr algn="just">
              <a:lnSpc>
                <a:spcPct val="110000"/>
              </a:lnSpc>
              <a:spcBef>
                <a:spcPts val="0"/>
              </a:spcBef>
              <a:spcAft>
                <a:spcPts val="0"/>
              </a:spcAft>
            </a:pPr>
            <a:r>
              <a:rPr lang="en-US" dirty="0" smtClean="0">
                <a:solidFill>
                  <a:srgbClr val="374151"/>
                </a:solidFill>
              </a:rPr>
              <a:t> </a:t>
            </a:r>
            <a:r>
              <a:rPr lang="el-GR" dirty="0">
                <a:solidFill>
                  <a:srgbClr val="374151"/>
                </a:solidFill>
              </a:rPr>
              <a:t>Ο απώτερος στόχος της αναγεννητικής γεωργίας είναι η δημιουργία παραγωγικών και αυτοσυντηρούμενων γεωργικών συστημάτων που ωφελούν τόσο το περιβάλλον όσο και τις κοινότητες που υποστηρίζουν.</a:t>
            </a:r>
            <a:endParaRPr lang="en-US" dirty="0">
              <a:solidFill>
                <a:srgbClr val="374151"/>
              </a:solidFill>
            </a:endParaRPr>
          </a:p>
          <a:p>
            <a:pPr algn="just">
              <a:lnSpc>
                <a:spcPct val="110000"/>
              </a:lnSpc>
              <a:spcBef>
                <a:spcPts val="0"/>
              </a:spcBef>
              <a:spcAft>
                <a:spcPts val="0"/>
              </a:spcAft>
            </a:pPr>
            <a:endParaRPr lang="el-GR" dirty="0">
              <a:solidFill>
                <a:srgbClr val="374151"/>
              </a:solidFill>
            </a:endParaRPr>
          </a:p>
          <a:p>
            <a:pPr algn="just">
              <a:lnSpc>
                <a:spcPct val="110000"/>
              </a:lnSpc>
              <a:spcBef>
                <a:spcPts val="0"/>
              </a:spcBef>
              <a:spcAft>
                <a:spcPts val="0"/>
              </a:spcAft>
            </a:pPr>
            <a:r>
              <a:rPr lang="el-GR" b="1" u="sng" dirty="0">
                <a:solidFill>
                  <a:srgbClr val="374151"/>
                </a:solidFill>
              </a:rPr>
              <a:t>Η αναγεννητική γεωργία στηρίζεται στην:</a:t>
            </a:r>
          </a:p>
          <a:p>
            <a:pPr lvl="1" algn="just">
              <a:lnSpc>
                <a:spcPct val="110000"/>
              </a:lnSpc>
              <a:spcBef>
                <a:spcPts val="0"/>
              </a:spcBef>
              <a:spcAft>
                <a:spcPts val="0"/>
              </a:spcAft>
              <a:buFont typeface="Wingdings" panose="05000000000000000000" pitchFamily="2" charset="2"/>
              <a:buChar char="q"/>
            </a:pPr>
            <a:r>
              <a:rPr lang="el-GR" sz="2100" dirty="0">
                <a:solidFill>
                  <a:srgbClr val="374151"/>
                </a:solidFill>
              </a:rPr>
              <a:t>βελτίωση της υγείας του εδάφους</a:t>
            </a:r>
            <a:endParaRPr lang="en-US" sz="2100" dirty="0">
              <a:solidFill>
                <a:srgbClr val="374151"/>
              </a:solidFill>
            </a:endParaRPr>
          </a:p>
          <a:p>
            <a:pPr lvl="1" algn="just">
              <a:lnSpc>
                <a:spcPct val="110000"/>
              </a:lnSpc>
              <a:spcBef>
                <a:spcPts val="0"/>
              </a:spcBef>
              <a:spcAft>
                <a:spcPts val="0"/>
              </a:spcAft>
              <a:buFont typeface="Wingdings" panose="05000000000000000000" pitchFamily="2" charset="2"/>
              <a:buChar char="q"/>
            </a:pPr>
            <a:r>
              <a:rPr lang="el-GR" sz="2100" dirty="0">
                <a:solidFill>
                  <a:srgbClr val="374151"/>
                </a:solidFill>
              </a:rPr>
              <a:t>μη άροση ή μειωμένη άροση</a:t>
            </a:r>
          </a:p>
          <a:p>
            <a:pPr lvl="1" algn="just">
              <a:lnSpc>
                <a:spcPct val="110000"/>
              </a:lnSpc>
              <a:spcBef>
                <a:spcPts val="0"/>
              </a:spcBef>
              <a:spcAft>
                <a:spcPts val="0"/>
              </a:spcAft>
              <a:buFont typeface="Wingdings" panose="05000000000000000000" pitchFamily="2" charset="2"/>
              <a:buChar char="q"/>
            </a:pPr>
            <a:r>
              <a:rPr lang="el-GR" sz="2100" dirty="0">
                <a:solidFill>
                  <a:srgbClr val="374151"/>
                </a:solidFill>
              </a:rPr>
              <a:t>διαχείριση νερού και</a:t>
            </a:r>
          </a:p>
          <a:p>
            <a:pPr lvl="1" algn="just">
              <a:lnSpc>
                <a:spcPct val="110000"/>
              </a:lnSpc>
              <a:spcBef>
                <a:spcPts val="0"/>
              </a:spcBef>
              <a:spcAft>
                <a:spcPts val="0"/>
              </a:spcAft>
              <a:buFont typeface="Wingdings" panose="05000000000000000000" pitchFamily="2" charset="2"/>
              <a:buChar char="q"/>
            </a:pPr>
            <a:r>
              <a:rPr lang="el-GR" sz="2100" dirty="0">
                <a:solidFill>
                  <a:srgbClr val="374151"/>
                </a:solidFill>
              </a:rPr>
              <a:t>διατήρηση της βιοποικιλότητας</a:t>
            </a:r>
            <a:r>
              <a:rPr lang="el-GR" sz="2100" dirty="0" smtClean="0">
                <a:solidFill>
                  <a:srgbClr val="374151"/>
                </a:solidFill>
              </a:rPr>
              <a:t>.</a:t>
            </a:r>
          </a:p>
          <a:p>
            <a:pPr lvl="1" algn="just">
              <a:lnSpc>
                <a:spcPct val="110000"/>
              </a:lnSpc>
              <a:spcBef>
                <a:spcPts val="0"/>
              </a:spcBef>
              <a:spcAft>
                <a:spcPts val="0"/>
              </a:spcAft>
              <a:buFont typeface="Wingdings" panose="05000000000000000000" pitchFamily="2" charset="2"/>
              <a:buChar char="§"/>
            </a:pPr>
            <a:endParaRPr lang="el-GR" dirty="0">
              <a:solidFill>
                <a:srgbClr val="374151"/>
              </a:solidFill>
            </a:endParaRPr>
          </a:p>
          <a:p>
            <a:pPr algn="just">
              <a:lnSpc>
                <a:spcPct val="110000"/>
              </a:lnSpc>
              <a:spcBef>
                <a:spcPts val="0"/>
              </a:spcBef>
              <a:spcAft>
                <a:spcPts val="0"/>
              </a:spcAft>
            </a:pPr>
            <a:r>
              <a:rPr lang="el-GR" dirty="0">
                <a:solidFill>
                  <a:srgbClr val="374151"/>
                </a:solidFill>
              </a:rPr>
              <a:t>Μερικές από τις γεωργικές πρακτικές περιλαμβάνουν περιστροφική βόσκηση, </a:t>
            </a:r>
            <a:r>
              <a:rPr lang="el-GR" dirty="0" err="1">
                <a:solidFill>
                  <a:srgbClr val="374151"/>
                </a:solidFill>
              </a:rPr>
              <a:t>αγροδασοκομία</a:t>
            </a:r>
            <a:r>
              <a:rPr lang="el-GR" dirty="0">
                <a:solidFill>
                  <a:srgbClr val="374151"/>
                </a:solidFill>
              </a:rPr>
              <a:t>, χρήση </a:t>
            </a:r>
            <a:r>
              <a:rPr lang="el-GR" dirty="0" err="1">
                <a:solidFill>
                  <a:srgbClr val="374151"/>
                </a:solidFill>
              </a:rPr>
              <a:t>κομπόστ</a:t>
            </a:r>
            <a:r>
              <a:rPr lang="el-GR" dirty="0">
                <a:solidFill>
                  <a:srgbClr val="374151"/>
                </a:solidFill>
              </a:rPr>
              <a:t> και καλλιέργειες κάλυψης.</a:t>
            </a:r>
            <a:endParaRPr lang="en-US" dirty="0">
              <a:solidFill>
                <a:srgbClr val="374151"/>
              </a:solidFill>
            </a:endParaRPr>
          </a:p>
          <a:p>
            <a:pPr algn="just">
              <a:lnSpc>
                <a:spcPct val="110000"/>
              </a:lnSpc>
              <a:spcBef>
                <a:spcPts val="0"/>
              </a:spcBef>
              <a:spcAft>
                <a:spcPts val="0"/>
              </a:spcAft>
            </a:pPr>
            <a:endParaRPr lang="en-US" dirty="0"/>
          </a:p>
        </p:txBody>
      </p:sp>
    </p:spTree>
    <p:extLst>
      <p:ext uri="{BB962C8B-B14F-4D97-AF65-F5344CB8AC3E}">
        <p14:creationId xmlns:p14="http://schemas.microsoft.com/office/powerpoint/2010/main" val="244301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8344B-E019-4C21-B9E0-F6453AE33351}"/>
              </a:ext>
            </a:extLst>
          </p:cNvPr>
          <p:cNvSpPr>
            <a:spLocks noGrp="1"/>
          </p:cNvSpPr>
          <p:nvPr>
            <p:ph type="title"/>
          </p:nvPr>
        </p:nvSpPr>
        <p:spPr/>
        <p:txBody>
          <a:bodyPr/>
          <a:lstStyle/>
          <a:p>
            <a:pPr algn="ctr"/>
            <a:r>
              <a:rPr lang="el-GR" dirty="0"/>
              <a:t>Μέτρα Μετριασμού</a:t>
            </a:r>
            <a:endParaRPr lang="en-US" dirty="0"/>
          </a:p>
        </p:txBody>
      </p:sp>
      <p:sp>
        <p:nvSpPr>
          <p:cNvPr id="3" name="Θέση περιεχομένου 2">
            <a:extLst>
              <a:ext uri="{FF2B5EF4-FFF2-40B4-BE49-F238E27FC236}">
                <a16:creationId xmlns:a16="http://schemas.microsoft.com/office/drawing/2014/main" id="{1828D224-361F-413A-BA40-D5426CEFD526}"/>
              </a:ext>
            </a:extLst>
          </p:cNvPr>
          <p:cNvSpPr>
            <a:spLocks noGrp="1"/>
          </p:cNvSpPr>
          <p:nvPr>
            <p:ph idx="1"/>
          </p:nvPr>
        </p:nvSpPr>
        <p:spPr/>
        <p:txBody>
          <a:bodyPr>
            <a:noAutofit/>
          </a:bodyPr>
          <a:lstStyle/>
          <a:p>
            <a:pPr algn="just">
              <a:lnSpc>
                <a:spcPct val="100000"/>
              </a:lnSpc>
              <a:spcBef>
                <a:spcPts val="0"/>
              </a:spcBef>
              <a:spcAft>
                <a:spcPts val="0"/>
              </a:spcAft>
            </a:pPr>
            <a:r>
              <a:rPr lang="el-GR" b="0" i="0" dirty="0" smtClean="0">
                <a:solidFill>
                  <a:srgbClr val="374151"/>
                </a:solidFill>
                <a:effectLst/>
              </a:rPr>
              <a:t>Τα </a:t>
            </a:r>
            <a:r>
              <a:rPr lang="el-GR" b="0" i="0" dirty="0">
                <a:solidFill>
                  <a:srgbClr val="374151"/>
                </a:solidFill>
                <a:effectLst/>
              </a:rPr>
              <a:t>μέτρα μετριασμού για την κλιματική αλλαγή είναι </a:t>
            </a:r>
            <a:r>
              <a:rPr lang="el-GR" b="1" i="0" dirty="0">
                <a:solidFill>
                  <a:srgbClr val="C00000"/>
                </a:solidFill>
                <a:effectLst/>
              </a:rPr>
              <a:t>ενέργειες</a:t>
            </a:r>
            <a:r>
              <a:rPr lang="el-GR" b="0" i="0" dirty="0">
                <a:solidFill>
                  <a:srgbClr val="374151"/>
                </a:solidFill>
                <a:effectLst/>
              </a:rPr>
              <a:t> και </a:t>
            </a:r>
            <a:r>
              <a:rPr lang="el-GR" b="1" dirty="0">
                <a:solidFill>
                  <a:srgbClr val="C00000"/>
                </a:solidFill>
              </a:rPr>
              <a:t>στρατηγικές</a:t>
            </a:r>
            <a:r>
              <a:rPr lang="el-GR" b="0" i="0" dirty="0">
                <a:solidFill>
                  <a:srgbClr val="374151"/>
                </a:solidFill>
                <a:effectLst/>
              </a:rPr>
              <a:t> που στοχεύουν στη </a:t>
            </a:r>
            <a:r>
              <a:rPr lang="el-GR" b="1" i="0" dirty="0">
                <a:solidFill>
                  <a:schemeClr val="accent2"/>
                </a:solidFill>
                <a:effectLst/>
              </a:rPr>
              <a:t>μείωση ή την πρόληψη των εκπομπών αερίων του θερμοκηπίου </a:t>
            </a:r>
            <a:r>
              <a:rPr lang="el-GR" b="0" i="0" dirty="0">
                <a:solidFill>
                  <a:srgbClr val="374151"/>
                </a:solidFill>
                <a:effectLst/>
              </a:rPr>
              <a:t>και άλλων παραγόντων που συμβάλλουν στην υπερθέρμανση του πλανήτη και τις συναφείς επιπτώσεις της. </a:t>
            </a:r>
            <a:r>
              <a:rPr lang="el-GR" b="0" i="0" dirty="0" smtClean="0">
                <a:solidFill>
                  <a:srgbClr val="374151"/>
                </a:solidFill>
                <a:effectLst/>
              </a:rPr>
              <a:t>Είναι απαραίτητα </a:t>
            </a:r>
            <a:r>
              <a:rPr lang="el-GR" b="0" i="0" dirty="0">
                <a:solidFill>
                  <a:srgbClr val="374151"/>
                </a:solidFill>
                <a:effectLst/>
              </a:rPr>
              <a:t>για τον περιορισμό της έκτασης της κλιματικής αλλαγής και των αρνητικών επιπτώσεών </a:t>
            </a:r>
            <a:r>
              <a:rPr lang="el-GR" b="0" i="0" dirty="0" smtClean="0">
                <a:solidFill>
                  <a:srgbClr val="374151"/>
                </a:solidFill>
                <a:effectLst/>
              </a:rPr>
              <a:t>της</a:t>
            </a:r>
            <a:endParaRPr lang="en-US" b="0" i="0" dirty="0" smtClean="0">
              <a:solidFill>
                <a:srgbClr val="374151"/>
              </a:solidFill>
              <a:effectLst/>
            </a:endParaRPr>
          </a:p>
          <a:p>
            <a:pPr algn="just">
              <a:lnSpc>
                <a:spcPct val="100000"/>
              </a:lnSpc>
              <a:spcBef>
                <a:spcPts val="0"/>
              </a:spcBef>
              <a:spcAft>
                <a:spcPts val="0"/>
              </a:spcAft>
            </a:pPr>
            <a:endParaRPr lang="el-GR" b="0" i="0" dirty="0">
              <a:solidFill>
                <a:srgbClr val="374151"/>
              </a:solidFill>
              <a:effectLst/>
            </a:endParaRPr>
          </a:p>
          <a:p>
            <a:pPr algn="just">
              <a:lnSpc>
                <a:spcPct val="100000"/>
              </a:lnSpc>
              <a:spcBef>
                <a:spcPts val="0"/>
              </a:spcBef>
              <a:spcAft>
                <a:spcPts val="0"/>
              </a:spcAft>
            </a:pPr>
            <a:r>
              <a:rPr lang="el-GR" b="0" i="0" dirty="0">
                <a:solidFill>
                  <a:srgbClr val="374151"/>
                </a:solidFill>
                <a:effectLst/>
              </a:rPr>
              <a:t>Η </a:t>
            </a:r>
            <a:r>
              <a:rPr lang="el-GR" b="1" i="0" dirty="0">
                <a:solidFill>
                  <a:srgbClr val="374151"/>
                </a:solidFill>
                <a:effectLst/>
              </a:rPr>
              <a:t>φιλοσοφία</a:t>
            </a:r>
            <a:r>
              <a:rPr lang="el-GR" b="0" i="0" dirty="0">
                <a:solidFill>
                  <a:srgbClr val="374151"/>
                </a:solidFill>
                <a:effectLst/>
              </a:rPr>
              <a:t> πίσω από τα μέτρα μετριασμού για την κλιματική αλλαγή έχει τις ρίζες της στην αναγνώριση της ευθύνης της ανθρωπότητας να αντιμετωπίζει τις περιβαλλοντικές συνέπειες των </a:t>
            </a:r>
            <a:r>
              <a:rPr lang="el-GR" b="0" i="0" dirty="0" smtClean="0">
                <a:solidFill>
                  <a:srgbClr val="374151"/>
                </a:solidFill>
                <a:effectLst/>
              </a:rPr>
              <a:t>πράξεων </a:t>
            </a:r>
            <a:r>
              <a:rPr lang="el-GR" b="0" i="0" dirty="0">
                <a:solidFill>
                  <a:srgbClr val="374151"/>
                </a:solidFill>
                <a:effectLst/>
              </a:rPr>
              <a:t>της και να προστατεύει την ευημερία των σημερινών και των μελλοντικών γενεών</a:t>
            </a:r>
            <a:r>
              <a:rPr lang="el-GR" b="0" i="0" dirty="0" smtClean="0">
                <a:solidFill>
                  <a:srgbClr val="374151"/>
                </a:solidFill>
                <a:effectLst/>
              </a:rPr>
              <a:t>.</a:t>
            </a:r>
            <a:endParaRPr lang="en-US" dirty="0"/>
          </a:p>
        </p:txBody>
      </p:sp>
    </p:spTree>
    <p:extLst>
      <p:ext uri="{BB962C8B-B14F-4D97-AF65-F5344CB8AC3E}">
        <p14:creationId xmlns:p14="http://schemas.microsoft.com/office/powerpoint/2010/main" val="328561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61726F-D558-4EB5-B19B-6B287D94DC59}"/>
              </a:ext>
            </a:extLst>
          </p:cNvPr>
          <p:cNvSpPr>
            <a:spLocks noGrp="1"/>
          </p:cNvSpPr>
          <p:nvPr>
            <p:ph type="title"/>
          </p:nvPr>
        </p:nvSpPr>
        <p:spPr/>
        <p:txBody>
          <a:bodyPr>
            <a:normAutofit/>
          </a:bodyPr>
          <a:lstStyle/>
          <a:p>
            <a:pPr algn="ctr"/>
            <a:r>
              <a:rPr lang="el-GR" sz="4400" dirty="0"/>
              <a:t>Τροφικές Απώλειες </a:t>
            </a:r>
          </a:p>
        </p:txBody>
      </p:sp>
      <p:sp>
        <p:nvSpPr>
          <p:cNvPr id="3" name="Θέση περιεχομένου 2">
            <a:extLst>
              <a:ext uri="{FF2B5EF4-FFF2-40B4-BE49-F238E27FC236}">
                <a16:creationId xmlns:a16="http://schemas.microsoft.com/office/drawing/2014/main" id="{9F99073B-7F98-4EE2-9B5F-4B6821625429}"/>
              </a:ext>
            </a:extLst>
          </p:cNvPr>
          <p:cNvSpPr>
            <a:spLocks noGrp="1"/>
          </p:cNvSpPr>
          <p:nvPr>
            <p:ph idx="1"/>
          </p:nvPr>
        </p:nvSpPr>
        <p:spPr/>
        <p:txBody>
          <a:bodyPr>
            <a:normAutofit lnSpcReduction="10000"/>
          </a:bodyPr>
          <a:lstStyle/>
          <a:p>
            <a:pPr algn="just">
              <a:lnSpc>
                <a:spcPct val="100000"/>
              </a:lnSpc>
              <a:spcBef>
                <a:spcPts val="0"/>
              </a:spcBef>
              <a:spcAft>
                <a:spcPts val="0"/>
              </a:spcAft>
            </a:pPr>
            <a:r>
              <a:rPr lang="el-GR" dirty="0"/>
              <a:t>Η απώλεια και η σπατάλη τροφίμων ευθύνεται για το 8-10% των παγκόσμιων αερίων του θερμοκηπίου και είναι μια τεράστια σπατάλη φυσικών πόρων και ενέργειας. </a:t>
            </a:r>
            <a:endParaRPr lang="el-GR" dirty="0" smtClean="0"/>
          </a:p>
          <a:p>
            <a:pPr algn="just">
              <a:lnSpc>
                <a:spcPct val="100000"/>
              </a:lnSpc>
              <a:spcBef>
                <a:spcPts val="0"/>
              </a:spcBef>
              <a:spcAft>
                <a:spcPts val="0"/>
              </a:spcAft>
            </a:pPr>
            <a:endParaRPr lang="el-GR" dirty="0"/>
          </a:p>
          <a:p>
            <a:pPr algn="just">
              <a:lnSpc>
                <a:spcPct val="100000"/>
              </a:lnSpc>
              <a:spcBef>
                <a:spcPts val="0"/>
              </a:spcBef>
              <a:spcAft>
                <a:spcPts val="0"/>
              </a:spcAft>
            </a:pPr>
            <a:r>
              <a:rPr lang="el-GR" dirty="0" smtClean="0"/>
              <a:t>Λόγω της υπερβολικής ζήτησης Α υλών οι </a:t>
            </a:r>
            <a:r>
              <a:rPr lang="el-GR" dirty="0"/>
              <a:t>αγρότες κατευθύνονται σε εντατικές γεωργικές πρακτικές που συχνά περιλαμβάνουν έντονη χρήση λιπασμάτων και φυτοφαρμάκων, για να αντισταθμίσουν τη σπατάλη τροφίμων. </a:t>
            </a:r>
            <a:endParaRPr lang="el-GR" dirty="0" smtClean="0"/>
          </a:p>
          <a:p>
            <a:pPr algn="just">
              <a:lnSpc>
                <a:spcPct val="100000"/>
              </a:lnSpc>
              <a:spcBef>
                <a:spcPts val="0"/>
              </a:spcBef>
              <a:spcAft>
                <a:spcPts val="0"/>
              </a:spcAft>
            </a:pPr>
            <a:endParaRPr lang="el-GR" dirty="0"/>
          </a:p>
          <a:p>
            <a:pPr algn="just">
              <a:lnSpc>
                <a:spcPct val="100000"/>
              </a:lnSpc>
              <a:spcBef>
                <a:spcPts val="0"/>
              </a:spcBef>
              <a:spcAft>
                <a:spcPts val="0"/>
              </a:spcAft>
            </a:pPr>
            <a:r>
              <a:rPr lang="el-GR" dirty="0" smtClean="0"/>
              <a:t>Με </a:t>
            </a:r>
            <a:r>
              <a:rPr lang="el-GR" dirty="0"/>
              <a:t>τη μείωση της σπατάλης τροφίμων, οι αγρότες μπορούν να κινηθούν προς πιο βιώσιμες πρακτικές, τη διατήρηση του νερού και την προστασία των μη ανανεώσιμων πόρων</a:t>
            </a:r>
            <a:r>
              <a:rPr lang="el-GR" dirty="0" smtClean="0"/>
              <a:t>.</a:t>
            </a:r>
          </a:p>
          <a:p>
            <a:pPr algn="just">
              <a:lnSpc>
                <a:spcPct val="100000"/>
              </a:lnSpc>
              <a:spcBef>
                <a:spcPts val="0"/>
              </a:spcBef>
              <a:spcAft>
                <a:spcPts val="0"/>
              </a:spcAft>
            </a:pPr>
            <a:endParaRPr lang="el-GR" dirty="0"/>
          </a:p>
          <a:p>
            <a:pPr algn="just">
              <a:lnSpc>
                <a:spcPct val="100000"/>
              </a:lnSpc>
              <a:spcBef>
                <a:spcPts val="0"/>
              </a:spcBef>
              <a:spcAft>
                <a:spcPts val="0"/>
              </a:spcAft>
            </a:pPr>
            <a:r>
              <a:rPr lang="el-GR" dirty="0" smtClean="0"/>
              <a:t>Η </a:t>
            </a:r>
            <a:r>
              <a:rPr lang="el-GR" dirty="0"/>
              <a:t>μετατροπή του δάσους σε καλλιεργήσιμη γη μπορεί επίσης να μειωθεί, προστατεύοντας τα φυσικά αποθέματα άνθρακα και διατηρώντας την ικανότητα του δάσους να δεσμεύει διοξείδιο του άνθρακα.</a:t>
            </a:r>
            <a:endParaRPr lang="en-US" dirty="0"/>
          </a:p>
        </p:txBody>
      </p:sp>
    </p:spTree>
    <p:extLst>
      <p:ext uri="{BB962C8B-B14F-4D97-AF65-F5344CB8AC3E}">
        <p14:creationId xmlns:p14="http://schemas.microsoft.com/office/powerpoint/2010/main" val="190394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D7A21-9985-42C7-AB7F-6B464236CCAF}"/>
              </a:ext>
            </a:extLst>
          </p:cNvPr>
          <p:cNvSpPr>
            <a:spLocks noGrp="1"/>
          </p:cNvSpPr>
          <p:nvPr>
            <p:ph type="title"/>
          </p:nvPr>
        </p:nvSpPr>
        <p:spPr/>
        <p:txBody>
          <a:bodyPr>
            <a:normAutofit/>
          </a:bodyPr>
          <a:lstStyle/>
          <a:p>
            <a:pPr algn="ctr"/>
            <a:r>
              <a:rPr lang="el-GR" sz="4400" dirty="0"/>
              <a:t>Χρήση Ενέργειας ανά Εισροή </a:t>
            </a:r>
            <a:endParaRPr lang="en-US" sz="4400" dirty="0"/>
          </a:p>
        </p:txBody>
      </p:sp>
      <p:graphicFrame>
        <p:nvGraphicFramePr>
          <p:cNvPr id="6" name="Θέση περιεχομένου 5">
            <a:extLst>
              <a:ext uri="{FF2B5EF4-FFF2-40B4-BE49-F238E27FC236}">
                <a16:creationId xmlns:a16="http://schemas.microsoft.com/office/drawing/2014/main" id="{C2F484F0-655B-4800-82DB-125BCA3FD0FD}"/>
              </a:ext>
            </a:extLst>
          </p:cNvPr>
          <p:cNvGraphicFramePr>
            <a:graphicFrameLocks noGrp="1"/>
          </p:cNvGraphicFramePr>
          <p:nvPr>
            <p:ph idx="1"/>
            <p:extLst>
              <p:ext uri="{D42A27DB-BD31-4B8C-83A1-F6EECF244321}">
                <p14:modId xmlns:p14="http://schemas.microsoft.com/office/powerpoint/2010/main" val="1300183795"/>
              </p:ext>
            </p:extLst>
          </p:nvPr>
        </p:nvGraphicFramePr>
        <p:xfrm>
          <a:off x="4174067" y="1912938"/>
          <a:ext cx="7560734"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69AC7F1-0ADF-4717-B45F-B6E2D29F75D1}"/>
              </a:ext>
            </a:extLst>
          </p:cNvPr>
          <p:cNvSpPr txBox="1"/>
          <p:nvPr/>
        </p:nvSpPr>
        <p:spPr>
          <a:xfrm>
            <a:off x="457199" y="2638425"/>
            <a:ext cx="3076576" cy="2308324"/>
          </a:xfrm>
          <a:prstGeom prst="rect">
            <a:avLst/>
          </a:prstGeom>
          <a:noFill/>
        </p:spPr>
        <p:txBody>
          <a:bodyPr wrap="square" rtlCol="0">
            <a:spAutoFit/>
          </a:bodyPr>
          <a:lstStyle/>
          <a:p>
            <a:pPr algn="just"/>
            <a:r>
              <a:rPr lang="el-GR" dirty="0">
                <a:latin typeface="Cambria" panose="02040503050406030204" pitchFamily="18" charset="0"/>
                <a:ea typeface="Cambria" panose="02040503050406030204" pitchFamily="18" charset="0"/>
              </a:rPr>
              <a:t>Οι κύριες χρήσεις ενέργειας αφορούν γεωργικές εργασίες στο χωράφι, εισροές, χρήση μηχανημάτων, άρδευση, μεταφορά και εργασίες μετά τη συγκομιδή στο αγρόκτημα (αποθήκευση, ξήρανση </a:t>
            </a:r>
            <a:r>
              <a:rPr lang="el-GR" dirty="0" err="1" smtClean="0">
                <a:latin typeface="Cambria" panose="02040503050406030204" pitchFamily="18" charset="0"/>
                <a:ea typeface="Cambria" panose="02040503050406030204" pitchFamily="18" charset="0"/>
              </a:rPr>
              <a:t>κ.λ.π</a:t>
            </a:r>
            <a:r>
              <a:rPr lang="el-GR" dirty="0" smtClean="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479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8966A-D757-4118-811F-7F9DB6546EC3}"/>
              </a:ext>
            </a:extLst>
          </p:cNvPr>
          <p:cNvSpPr>
            <a:spLocks noGrp="1"/>
          </p:cNvSpPr>
          <p:nvPr>
            <p:ph type="title"/>
          </p:nvPr>
        </p:nvSpPr>
        <p:spPr/>
        <p:txBody>
          <a:bodyPr>
            <a:normAutofit/>
          </a:bodyPr>
          <a:lstStyle/>
          <a:p>
            <a:pPr algn="ctr"/>
            <a:r>
              <a:rPr lang="el-GR" sz="4400" dirty="0"/>
              <a:t>Χρήση Ενέργειας</a:t>
            </a:r>
            <a:endParaRPr lang="en-US" sz="4400" dirty="0"/>
          </a:p>
        </p:txBody>
      </p:sp>
      <p:sp>
        <p:nvSpPr>
          <p:cNvPr id="3" name="Θέση περιεχομένου 2">
            <a:extLst>
              <a:ext uri="{FF2B5EF4-FFF2-40B4-BE49-F238E27FC236}">
                <a16:creationId xmlns:a16="http://schemas.microsoft.com/office/drawing/2014/main" id="{D714ACC6-071F-4559-955E-4430A9098979}"/>
              </a:ext>
            </a:extLst>
          </p:cNvPr>
          <p:cNvSpPr>
            <a:spLocks noGrp="1"/>
          </p:cNvSpPr>
          <p:nvPr>
            <p:ph idx="1"/>
          </p:nvPr>
        </p:nvSpPr>
        <p:spPr/>
        <p:txBody>
          <a:bodyPr>
            <a:normAutofit fontScale="92500" lnSpcReduction="10000"/>
          </a:bodyPr>
          <a:lstStyle/>
          <a:p>
            <a:pPr algn="just">
              <a:lnSpc>
                <a:spcPct val="120000"/>
              </a:lnSpc>
              <a:spcBef>
                <a:spcPts val="0"/>
              </a:spcBef>
              <a:spcAft>
                <a:spcPts val="0"/>
              </a:spcAft>
            </a:pPr>
            <a:r>
              <a:rPr lang="el-GR" dirty="0"/>
              <a:t>Ο τομέας της γεωργίας και της δασοκομίας καταναλώνει περίπου το 3,7% της συνολικής ενέργειας στην ΕΕ. </a:t>
            </a:r>
            <a:endParaRPr lang="el-GR" dirty="0" smtClean="0"/>
          </a:p>
          <a:p>
            <a:pPr algn="just">
              <a:lnSpc>
                <a:spcPct val="120000"/>
              </a:lnSpc>
              <a:spcBef>
                <a:spcPts val="0"/>
              </a:spcBef>
              <a:spcAft>
                <a:spcPts val="0"/>
              </a:spcAft>
            </a:pPr>
            <a:endParaRPr lang="el-GR" dirty="0"/>
          </a:p>
          <a:p>
            <a:pPr algn="just">
              <a:lnSpc>
                <a:spcPct val="120000"/>
              </a:lnSpc>
              <a:spcBef>
                <a:spcPts val="0"/>
              </a:spcBef>
              <a:spcAft>
                <a:spcPts val="0"/>
              </a:spcAft>
            </a:pPr>
            <a:r>
              <a:rPr lang="el-GR" dirty="0"/>
              <a:t>Μόνο η παραγωγή αζωτούχων λιπασμάτων αντιπροσωπεύει περίπου το 48% της ενέργειας που χρησιμοποιείται στην πρωτογενή παραγωγή. </a:t>
            </a:r>
            <a:endParaRPr lang="el-GR" dirty="0" smtClean="0"/>
          </a:p>
          <a:p>
            <a:pPr algn="just">
              <a:lnSpc>
                <a:spcPct val="120000"/>
              </a:lnSpc>
              <a:spcBef>
                <a:spcPts val="0"/>
              </a:spcBef>
              <a:spcAft>
                <a:spcPts val="0"/>
              </a:spcAft>
            </a:pPr>
            <a:endParaRPr lang="el-GR" dirty="0"/>
          </a:p>
          <a:p>
            <a:pPr algn="just">
              <a:lnSpc>
                <a:spcPct val="120000"/>
              </a:lnSpc>
              <a:spcBef>
                <a:spcPts val="0"/>
              </a:spcBef>
              <a:spcAft>
                <a:spcPts val="0"/>
              </a:spcAft>
            </a:pPr>
            <a:r>
              <a:rPr lang="el-GR" dirty="0"/>
              <a:t>Η χρήση μηχανημάτων ευθύνεται για το 30% περίπου της γεωργικής χρήσης ενέργειας. </a:t>
            </a:r>
            <a:endParaRPr lang="el-GR" dirty="0" smtClean="0"/>
          </a:p>
          <a:p>
            <a:pPr algn="just">
              <a:lnSpc>
                <a:spcPct val="120000"/>
              </a:lnSpc>
              <a:spcBef>
                <a:spcPts val="0"/>
              </a:spcBef>
              <a:spcAft>
                <a:spcPts val="0"/>
              </a:spcAft>
            </a:pPr>
            <a:endParaRPr lang="el-GR" dirty="0"/>
          </a:p>
          <a:p>
            <a:pPr algn="just">
              <a:lnSpc>
                <a:spcPct val="120000"/>
              </a:lnSpc>
              <a:spcBef>
                <a:spcPts val="0"/>
              </a:spcBef>
              <a:spcAft>
                <a:spcPts val="0"/>
              </a:spcAft>
            </a:pPr>
            <a:r>
              <a:rPr lang="el-GR" dirty="0" smtClean="0"/>
              <a:t>Είναι </a:t>
            </a:r>
            <a:r>
              <a:rPr lang="el-GR" dirty="0"/>
              <a:t>σημαντικό να χρησιμοποιούνται κατάλληλα για το σκοπό τρακτέρ και μηχανήματα για να αποφευχθεί η αναποτελεσματική κατανάλωση ορυκτών καυσίμων. Ο κινητήρας ντίζελ που χρησιμοποιείται στη μηχανική άντλησης μπορεί να αντικατασταθεί με αντλίες άρδευσης οι οποίες τροφοδοτούνται με ηλιακή ενέργεια.</a:t>
            </a:r>
            <a:endParaRPr lang="en-US" dirty="0"/>
          </a:p>
        </p:txBody>
      </p:sp>
    </p:spTree>
    <p:extLst>
      <p:ext uri="{BB962C8B-B14F-4D97-AF65-F5344CB8AC3E}">
        <p14:creationId xmlns:p14="http://schemas.microsoft.com/office/powerpoint/2010/main" val="196760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F8C2E-AFFC-485C-B048-088355FCFB3A}"/>
              </a:ext>
            </a:extLst>
          </p:cNvPr>
          <p:cNvSpPr>
            <a:spLocks noGrp="1"/>
          </p:cNvSpPr>
          <p:nvPr>
            <p:ph type="title"/>
          </p:nvPr>
        </p:nvSpPr>
        <p:spPr/>
        <p:txBody>
          <a:bodyPr>
            <a:normAutofit/>
          </a:bodyPr>
          <a:lstStyle/>
          <a:p>
            <a:pPr algn="ctr"/>
            <a:r>
              <a:rPr lang="el-GR" sz="4400" dirty="0"/>
              <a:t>Χρήση Ενέργειας</a:t>
            </a:r>
            <a:endParaRPr lang="en-US" sz="4400" dirty="0"/>
          </a:p>
        </p:txBody>
      </p:sp>
      <p:sp>
        <p:nvSpPr>
          <p:cNvPr id="3" name="Θέση περιεχομένου 2">
            <a:extLst>
              <a:ext uri="{FF2B5EF4-FFF2-40B4-BE49-F238E27FC236}">
                <a16:creationId xmlns:a16="http://schemas.microsoft.com/office/drawing/2014/main" id="{ADE058D2-1113-4D5C-B3A7-BDC398760612}"/>
              </a:ext>
            </a:extLst>
          </p:cNvPr>
          <p:cNvSpPr>
            <a:spLocks noGrp="1"/>
          </p:cNvSpPr>
          <p:nvPr>
            <p:ph idx="1"/>
          </p:nvPr>
        </p:nvSpPr>
        <p:spPr/>
        <p:txBody>
          <a:bodyPr>
            <a:normAutofit/>
          </a:bodyPr>
          <a:lstStyle/>
          <a:p>
            <a:pPr algn="just">
              <a:lnSpc>
                <a:spcPct val="100000"/>
              </a:lnSpc>
              <a:spcBef>
                <a:spcPts val="0"/>
              </a:spcBef>
              <a:spcAft>
                <a:spcPts val="0"/>
              </a:spcAft>
            </a:pPr>
            <a:r>
              <a:rPr lang="el-GR" dirty="0"/>
              <a:t>Η εφαρμογή τεχνολογιών ανανεώσιμων πηγών ενέργειας σε αγροκτήματα, όπως ηλιακά πάνελ ή ανεμογεννήτριες, για την κάλυψη των ενεργειακών αναγκών της φάρμας μπορεί επίσης να μειώσει σημαντικά την εξάρτηση του αγροτικού τομέα από ορυκτά καύσιμα</a:t>
            </a:r>
            <a:r>
              <a:rPr lang="el-GR" dirty="0" smtClean="0"/>
              <a:t>.</a:t>
            </a:r>
          </a:p>
          <a:p>
            <a:pPr algn="just">
              <a:lnSpc>
                <a:spcPct val="100000"/>
              </a:lnSpc>
              <a:spcBef>
                <a:spcPts val="0"/>
              </a:spcBef>
              <a:spcAft>
                <a:spcPts val="0"/>
              </a:spcAft>
            </a:pPr>
            <a:endParaRPr lang="el-GR" dirty="0"/>
          </a:p>
          <a:p>
            <a:pPr algn="just">
              <a:lnSpc>
                <a:spcPct val="100000"/>
              </a:lnSpc>
              <a:spcBef>
                <a:spcPts val="0"/>
              </a:spcBef>
              <a:spcAft>
                <a:spcPts val="0"/>
              </a:spcAft>
            </a:pPr>
            <a:r>
              <a:rPr lang="el-GR" dirty="0" smtClean="0"/>
              <a:t>Η </a:t>
            </a:r>
            <a:r>
              <a:rPr lang="el-GR" dirty="0"/>
              <a:t>ανάκτηση μεθανίου από την κοπριά είναι μια άλλη πρακτική που μπορεί εύκολα να χρησιμοποιηθεί σε μεγάλες κτηνοτροφικές μονάδες. Το μεθάνιο μπορεί να δεσμευτεί από εγκαταστάσεις αποθήκευσης κοπριάς και να χρησιμοποιηθεί για παραγωγή βιοαερίου, μια ανανεώσιμη πηγή ενέργειας. Αυτό μειώνει επίσης τις εκπομπές μεθανίου μειώνοντας τις σημαντικές περιβαλλοντικές επιπτώσεις της κτηνοτροφικής παραγωγής.</a:t>
            </a:r>
            <a:endParaRPr lang="en-US" dirty="0"/>
          </a:p>
        </p:txBody>
      </p:sp>
    </p:spTree>
    <p:extLst>
      <p:ext uri="{BB962C8B-B14F-4D97-AF65-F5344CB8AC3E}">
        <p14:creationId xmlns:p14="http://schemas.microsoft.com/office/powerpoint/2010/main" val="403470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8D4A-6162-489B-B1BB-A6179C8BD504}"/>
              </a:ext>
            </a:extLst>
          </p:cNvPr>
          <p:cNvSpPr>
            <a:spLocks noGrp="1"/>
          </p:cNvSpPr>
          <p:nvPr>
            <p:ph type="title"/>
          </p:nvPr>
        </p:nvSpPr>
        <p:spPr/>
        <p:txBody>
          <a:bodyPr>
            <a:normAutofit/>
          </a:bodyPr>
          <a:lstStyle/>
          <a:p>
            <a:pPr algn="ctr"/>
            <a:r>
              <a:rPr lang="el-GR" sz="4400" dirty="0"/>
              <a:t>Χρήση Ενέργειας</a:t>
            </a:r>
            <a:endParaRPr lang="en-US" sz="4400" dirty="0"/>
          </a:p>
        </p:txBody>
      </p:sp>
      <p:graphicFrame>
        <p:nvGraphicFramePr>
          <p:cNvPr id="4" name="Table 4">
            <a:extLst>
              <a:ext uri="{FF2B5EF4-FFF2-40B4-BE49-F238E27FC236}">
                <a16:creationId xmlns:a16="http://schemas.microsoft.com/office/drawing/2014/main" id="{E695DB79-E1B5-405B-B7AC-6B6C0924D3E3}"/>
              </a:ext>
            </a:extLst>
          </p:cNvPr>
          <p:cNvGraphicFramePr>
            <a:graphicFrameLocks noGrp="1"/>
          </p:cNvGraphicFramePr>
          <p:nvPr>
            <p:ph idx="1"/>
            <p:extLst>
              <p:ext uri="{D42A27DB-BD31-4B8C-83A1-F6EECF244321}">
                <p14:modId xmlns:p14="http://schemas.microsoft.com/office/powerpoint/2010/main" val="3309015057"/>
              </p:ext>
            </p:extLst>
          </p:nvPr>
        </p:nvGraphicFramePr>
        <p:xfrm>
          <a:off x="1096963" y="1846263"/>
          <a:ext cx="10058400" cy="44246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861975406"/>
                    </a:ext>
                  </a:extLst>
                </a:gridCol>
                <a:gridCol w="5029200">
                  <a:extLst>
                    <a:ext uri="{9D8B030D-6E8A-4147-A177-3AD203B41FA5}">
                      <a16:colId xmlns:a16="http://schemas.microsoft.com/office/drawing/2014/main" val="2543359525"/>
                    </a:ext>
                  </a:extLst>
                </a:gridCol>
              </a:tblGrid>
              <a:tr h="370840">
                <a:tc>
                  <a:txBody>
                    <a:bodyPr/>
                    <a:lstStyle/>
                    <a:p>
                      <a:pPr algn="ctr"/>
                      <a:r>
                        <a:rPr lang="el-GR" dirty="0"/>
                        <a:t>Παραγωγή βιοαερίου</a:t>
                      </a:r>
                      <a:endParaRPr lang="en-US" dirty="0"/>
                    </a:p>
                  </a:txBody>
                  <a:tcPr/>
                </a:tc>
                <a:tc>
                  <a:txBody>
                    <a:bodyPr/>
                    <a:lstStyle/>
                    <a:p>
                      <a:pPr algn="ctr"/>
                      <a:r>
                        <a:rPr lang="el-GR" dirty="0" err="1"/>
                        <a:t>Αγροβολταϊκά</a:t>
                      </a:r>
                      <a:endParaRPr lang="en-US" dirty="0"/>
                    </a:p>
                  </a:txBody>
                  <a:tcPr/>
                </a:tc>
                <a:extLst>
                  <a:ext uri="{0D108BD9-81ED-4DB2-BD59-A6C34878D82A}">
                    <a16:rowId xmlns:a16="http://schemas.microsoft.com/office/drawing/2014/main" val="2998940867"/>
                  </a:ext>
                </a:extLst>
              </a:tr>
              <a:tr h="37084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4203523019"/>
                  </a:ext>
                </a:extLst>
              </a:tr>
              <a:tr h="370840">
                <a:tc>
                  <a:txBody>
                    <a:bodyPr/>
                    <a:lstStyle/>
                    <a:p>
                      <a:pPr algn="ctr"/>
                      <a:r>
                        <a:rPr lang="el-GR" sz="1600" dirty="0">
                          <a:latin typeface="Cambria" panose="02040503050406030204" pitchFamily="18" charset="0"/>
                          <a:ea typeface="Cambria" panose="02040503050406030204" pitchFamily="18" charset="0"/>
                        </a:rPr>
                        <a:t>Το βιοαέριο παράγεται υπό αναερόβιες συνθήκες όπου οι μικροοργανισμοί διασπούν την οργανική ύλη (κοπριά) παράγοντας μεθάνιο, CO</a:t>
                      </a:r>
                      <a:r>
                        <a:rPr lang="el-GR" sz="1600" baseline="-25000" dirty="0">
                          <a:latin typeface="Cambria" panose="02040503050406030204" pitchFamily="18" charset="0"/>
                          <a:ea typeface="Cambria" panose="02040503050406030204" pitchFamily="18" charset="0"/>
                        </a:rPr>
                        <a:t>2</a:t>
                      </a:r>
                      <a:r>
                        <a:rPr lang="el-GR" sz="1600" dirty="0">
                          <a:latin typeface="Cambria" panose="02040503050406030204" pitchFamily="18" charset="0"/>
                          <a:ea typeface="Cambria" panose="02040503050406030204" pitchFamily="18" charset="0"/>
                        </a:rPr>
                        <a:t> και μικρές ποσότητες άλλων αερίων.</a:t>
                      </a:r>
                    </a:p>
                  </a:txBody>
                  <a:tcPr/>
                </a:tc>
                <a:tc>
                  <a:txBody>
                    <a:bodyPr/>
                    <a:lstStyle/>
                    <a:p>
                      <a:pPr algn="ctr"/>
                      <a:r>
                        <a:rPr lang="el-GR" sz="1600" dirty="0">
                          <a:latin typeface="Cambria" panose="02040503050406030204" pitchFamily="18" charset="0"/>
                          <a:ea typeface="Cambria" panose="02040503050406030204" pitchFamily="18" charset="0"/>
                        </a:rPr>
                        <a:t>Συνδυάζει τη φυτική παραγωγή με την παραγωγή ηλιακής ενέργειας με τρόπο που ωφελεί την απόδοση και των δύο. Τα ηλιακά πάνελ προστατεύουν τις καλλιέργειες που βρίσκονται από κάτω (υψηλές θερμοκρασίες, χαλάζι κ.λπ.) και μειώνουν την </a:t>
                      </a:r>
                      <a:r>
                        <a:rPr lang="el-GR" sz="1600" dirty="0" err="1">
                          <a:latin typeface="Cambria" panose="02040503050406030204" pitchFamily="18" charset="0"/>
                          <a:ea typeface="Cambria" panose="02040503050406030204" pitchFamily="18" charset="0"/>
                        </a:rPr>
                        <a:t>εξατμισοδιαπνοή</a:t>
                      </a:r>
                      <a:r>
                        <a:rPr lang="el-GR" sz="1600" dirty="0">
                          <a:latin typeface="Cambria" panose="02040503050406030204" pitchFamily="18" charset="0"/>
                          <a:ea typeface="Cambria" panose="02040503050406030204" pitchFamily="18" charset="0"/>
                        </a:rPr>
                        <a:t>, μειώνοντας έτσι το αποτύπωμα νερού. Η απόδοση των </a:t>
                      </a:r>
                      <a:r>
                        <a:rPr lang="el-GR" sz="1600" dirty="0" err="1">
                          <a:latin typeface="Cambria" panose="02040503050406030204" pitchFamily="18" charset="0"/>
                          <a:ea typeface="Cambria" panose="02040503050406030204" pitchFamily="18" charset="0"/>
                        </a:rPr>
                        <a:t>φωτοβολταϊκών</a:t>
                      </a:r>
                      <a:r>
                        <a:rPr lang="el-GR" sz="1600" dirty="0">
                          <a:latin typeface="Cambria" panose="02040503050406030204" pitchFamily="18" charset="0"/>
                          <a:ea typeface="Cambria" panose="02040503050406030204" pitchFamily="18" charset="0"/>
                        </a:rPr>
                        <a:t> μπορεί να αυξηθεί σχεδόν 2 φορές.</a:t>
                      </a:r>
                    </a:p>
                  </a:txBody>
                  <a:tcPr/>
                </a:tc>
                <a:extLst>
                  <a:ext uri="{0D108BD9-81ED-4DB2-BD59-A6C34878D82A}">
                    <a16:rowId xmlns:a16="http://schemas.microsoft.com/office/drawing/2014/main" val="3346801926"/>
                  </a:ext>
                </a:extLst>
              </a:tr>
            </a:tbl>
          </a:graphicData>
        </a:graphic>
      </p:graphicFrame>
      <p:pic>
        <p:nvPicPr>
          <p:cNvPr id="6" name="Picture 5">
            <a:extLst>
              <a:ext uri="{FF2B5EF4-FFF2-40B4-BE49-F238E27FC236}">
                <a16:creationId xmlns:a16="http://schemas.microsoft.com/office/drawing/2014/main" id="{9AEB12DB-A7D0-40CD-8A8E-52CA787B4EE0}"/>
              </a:ext>
            </a:extLst>
          </p:cNvPr>
          <p:cNvPicPr>
            <a:picLocks noChangeAspect="1"/>
          </p:cNvPicPr>
          <p:nvPr/>
        </p:nvPicPr>
        <p:blipFill>
          <a:blip r:embed="rId2"/>
          <a:stretch>
            <a:fillRect/>
          </a:stretch>
        </p:blipFill>
        <p:spPr>
          <a:xfrm>
            <a:off x="2123343" y="2355239"/>
            <a:ext cx="2910254" cy="1637017"/>
          </a:xfrm>
          <a:prstGeom prst="rect">
            <a:avLst/>
          </a:prstGeom>
          <a:ln>
            <a:noFill/>
          </a:ln>
          <a:effectLst>
            <a:outerShdw blurRad="292100" dist="139700" dir="2700000" algn="tl" rotWithShape="0">
              <a:srgbClr val="333333">
                <a:alpha val="65000"/>
              </a:srgbClr>
            </a:outerShdw>
          </a:effectLst>
        </p:spPr>
      </p:pic>
      <p:pic>
        <p:nvPicPr>
          <p:cNvPr id="1026" name="Picture 2" descr="Largest Farm to Grow Crops Under Solar Panels Proves To Be A Bumper Crop  For Agrivoltaic Land Use — AGRITECTURE">
            <a:extLst>
              <a:ext uri="{FF2B5EF4-FFF2-40B4-BE49-F238E27FC236}">
                <a16:creationId xmlns:a16="http://schemas.microsoft.com/office/drawing/2014/main" id="{C6A992DE-667E-4217-8E3E-1E973BE8C88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13600" y="2351074"/>
            <a:ext cx="2948231" cy="1641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3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l-GR" sz="4400" dirty="0"/>
              <a:t>Κλιματική έξυπνη γεωργία</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1097280" y="1845733"/>
            <a:ext cx="10058400" cy="4412191"/>
          </a:xfrm>
        </p:spPr>
        <p:txBody>
          <a:bodyPr>
            <a:normAutofit lnSpcReduction="10000"/>
          </a:bodyPr>
          <a:lstStyle/>
          <a:p>
            <a:pPr algn="just">
              <a:lnSpc>
                <a:spcPct val="110000"/>
              </a:lnSpc>
              <a:spcBef>
                <a:spcPts val="0"/>
              </a:spcBef>
              <a:spcAft>
                <a:spcPts val="0"/>
              </a:spcAft>
            </a:pPr>
            <a:r>
              <a:rPr lang="el-GR" dirty="0"/>
              <a:t>Οι πρακτικές κλιματικά έξυπνης γεωργίας (</a:t>
            </a:r>
            <a:r>
              <a:rPr lang="el-GR" dirty="0" err="1"/>
              <a:t>Climate</a:t>
            </a:r>
            <a:r>
              <a:rPr lang="el-GR" dirty="0"/>
              <a:t> Smart </a:t>
            </a:r>
            <a:r>
              <a:rPr lang="el-GR" dirty="0" err="1"/>
              <a:t>Agriculture</a:t>
            </a:r>
            <a:r>
              <a:rPr lang="el-GR" dirty="0"/>
              <a:t>) είναι στρατηγικές που στοχεύουν στην αύξηση της παραγωγικότητας και στην ενίσχυση της ανθεκτικότητας προς μια πράσινη και ανθεκτική στο κλίμα γεωργία</a:t>
            </a:r>
            <a:r>
              <a:rPr lang="el-GR" dirty="0" smtClean="0"/>
              <a:t>.</a:t>
            </a:r>
            <a:endParaRPr lang="en-US" dirty="0" smtClean="0"/>
          </a:p>
          <a:p>
            <a:pPr algn="just">
              <a:lnSpc>
                <a:spcPct val="110000"/>
              </a:lnSpc>
              <a:spcBef>
                <a:spcPts val="0"/>
              </a:spcBef>
              <a:spcAft>
                <a:spcPts val="0"/>
              </a:spcAft>
            </a:pPr>
            <a:endParaRPr lang="en-US" dirty="0"/>
          </a:p>
          <a:p>
            <a:pPr algn="just">
              <a:lnSpc>
                <a:spcPct val="110000"/>
              </a:lnSpc>
              <a:spcBef>
                <a:spcPts val="0"/>
              </a:spcBef>
              <a:spcAft>
                <a:spcPts val="0"/>
              </a:spcAft>
            </a:pPr>
            <a:r>
              <a:rPr lang="el-GR" dirty="0" smtClean="0"/>
              <a:t> </a:t>
            </a:r>
            <a:r>
              <a:rPr lang="el-GR" dirty="0"/>
              <a:t>Είναι μια μέθοδος συνδυασμού των βιώσιμων πρακτικών για την αντιμετώπιση ενός συγκεκριμένου κλιματικού κινδύνου, προσαρμοσμένος σε μια καθιερωμένη αγροτική κοινότητα. Οι αγρότες είναι εξοπλισμένοι με τις γνώσεις που απαιτούνται για την εφαρμογή βιώσιμων πρακτικών που ταιριάζουν στο συγκεκριμένο πρόβλημα</a:t>
            </a:r>
            <a:r>
              <a:rPr lang="el-GR" dirty="0" smtClean="0"/>
              <a:t>.</a:t>
            </a:r>
          </a:p>
          <a:p>
            <a:pPr algn="just">
              <a:lnSpc>
                <a:spcPct val="110000"/>
              </a:lnSpc>
              <a:spcBef>
                <a:spcPts val="0"/>
              </a:spcBef>
              <a:spcAft>
                <a:spcPts val="0"/>
              </a:spcAft>
            </a:pPr>
            <a:endParaRPr lang="el-GR" dirty="0"/>
          </a:p>
          <a:p>
            <a:pPr algn="just">
              <a:lnSpc>
                <a:spcPct val="110000"/>
              </a:lnSpc>
              <a:spcBef>
                <a:spcPts val="0"/>
              </a:spcBef>
              <a:spcAft>
                <a:spcPts val="0"/>
              </a:spcAft>
            </a:pPr>
            <a:r>
              <a:rPr lang="el-GR" dirty="0"/>
              <a:t>Για παράδειγμα, οι αγρότες που βρίσκονται σε περιοχές με μεγάλες περιόδους ξηρασίας μπορούν να βελτιώσουν την ικανότητα κατακράτησης νερού και διείσδυσης του εδάφους αυξάνοντας την οργανική ύλη του εδάφους, φυτεύοντας καλλιέργειες κάλυψης (π.χ. Βίκος</a:t>
            </a:r>
            <a:r>
              <a:rPr lang="en-US" dirty="0"/>
              <a:t>, </a:t>
            </a:r>
            <a:r>
              <a:rPr lang="el-GR" dirty="0"/>
              <a:t>δημητριακά)  ή εφαρμόζοντας πλαστικά βιοδιασπώμενα φιλμ</a:t>
            </a:r>
            <a:r>
              <a:rPr lang="el-GR" dirty="0" smtClean="0"/>
              <a:t>.</a:t>
            </a:r>
          </a:p>
          <a:p>
            <a:pPr algn="just">
              <a:lnSpc>
                <a:spcPct val="110000"/>
              </a:lnSpc>
              <a:spcBef>
                <a:spcPts val="0"/>
              </a:spcBef>
              <a:spcAft>
                <a:spcPts val="0"/>
              </a:spcAft>
            </a:pPr>
            <a:endParaRPr lang="el-GR" dirty="0"/>
          </a:p>
        </p:txBody>
      </p:sp>
    </p:spTree>
    <p:extLst>
      <p:ext uri="{BB962C8B-B14F-4D97-AF65-F5344CB8AC3E}">
        <p14:creationId xmlns:p14="http://schemas.microsoft.com/office/powerpoint/2010/main" val="93991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l-GR" sz="4400" dirty="0"/>
              <a:t>Κλιματική έξυπνη γεωργία</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1097280" y="1845733"/>
            <a:ext cx="10058400" cy="4412191"/>
          </a:xfrm>
        </p:spPr>
        <p:txBody>
          <a:bodyPr>
            <a:normAutofit/>
          </a:bodyPr>
          <a:lstStyle/>
          <a:p>
            <a:pPr algn="just">
              <a:lnSpc>
                <a:spcPct val="120000"/>
              </a:lnSpc>
              <a:spcBef>
                <a:spcPts val="0"/>
              </a:spcBef>
              <a:spcAft>
                <a:spcPts val="0"/>
              </a:spcAft>
            </a:pPr>
            <a:r>
              <a:rPr lang="el-GR" dirty="0" smtClean="0"/>
              <a:t>Ποικιλίες </a:t>
            </a:r>
            <a:r>
              <a:rPr lang="el-GR" dirty="0"/>
              <a:t>καλλιεργειών ανθεκτικές σε παράσιτα και ασθένειες αναπτύσσονται συνεχώς. Η φύτευση αυτών των ποικιλιών μπορεί να εξαλείψει ή να μειώσει σημαντικά την εφαρμογή φυτοφαρμάκων. </a:t>
            </a:r>
            <a:endParaRPr lang="el-GR" dirty="0" smtClean="0"/>
          </a:p>
          <a:p>
            <a:pPr algn="just">
              <a:lnSpc>
                <a:spcPct val="120000"/>
              </a:lnSpc>
              <a:spcBef>
                <a:spcPts val="0"/>
              </a:spcBef>
              <a:spcAft>
                <a:spcPts val="0"/>
              </a:spcAft>
            </a:pPr>
            <a:endParaRPr lang="el-GR" dirty="0"/>
          </a:p>
          <a:p>
            <a:pPr algn="just">
              <a:lnSpc>
                <a:spcPct val="120000"/>
              </a:lnSpc>
              <a:spcBef>
                <a:spcPts val="0"/>
              </a:spcBef>
              <a:spcAft>
                <a:spcPts val="0"/>
              </a:spcAft>
            </a:pPr>
            <a:r>
              <a:rPr lang="el-GR" i="1" dirty="0" smtClean="0"/>
              <a:t>Παραδείγματα </a:t>
            </a:r>
            <a:r>
              <a:rPr lang="el-GR" i="1" dirty="0"/>
              <a:t>που αφορούν την Μεσόγειο </a:t>
            </a:r>
            <a:r>
              <a:rPr lang="el-GR" i="1" dirty="0" smtClean="0"/>
              <a:t>περιλαμβάνουν:</a:t>
            </a:r>
          </a:p>
          <a:p>
            <a:pPr algn="just">
              <a:lnSpc>
                <a:spcPct val="120000"/>
              </a:lnSpc>
              <a:spcBef>
                <a:spcPts val="0"/>
              </a:spcBef>
              <a:spcAft>
                <a:spcPts val="0"/>
              </a:spcAft>
            </a:pPr>
            <a:endParaRPr lang="el-GR" dirty="0"/>
          </a:p>
          <a:p>
            <a:pPr marL="449263" indent="-449263" algn="just">
              <a:lnSpc>
                <a:spcPct val="100000"/>
              </a:lnSpc>
              <a:spcBef>
                <a:spcPts val="0"/>
              </a:spcBef>
              <a:spcAft>
                <a:spcPts val="0"/>
              </a:spcAft>
              <a:buFont typeface="Wingdings" panose="05000000000000000000" pitchFamily="2" charset="2"/>
              <a:buChar char="q"/>
            </a:pPr>
            <a:r>
              <a:rPr lang="el-GR" dirty="0"/>
              <a:t>Ποικιλίες πατάτας και τομάτας ανθεκτικές στον νηματώδη ή στον </a:t>
            </a:r>
            <a:r>
              <a:rPr lang="el-GR" dirty="0" smtClean="0"/>
              <a:t>περονόσπορο</a:t>
            </a:r>
          </a:p>
          <a:p>
            <a:pPr marL="0" indent="0" algn="just">
              <a:lnSpc>
                <a:spcPct val="100000"/>
              </a:lnSpc>
              <a:spcBef>
                <a:spcPts val="0"/>
              </a:spcBef>
              <a:spcAft>
                <a:spcPts val="0"/>
              </a:spcAft>
              <a:buNone/>
            </a:pPr>
            <a:endParaRPr lang="el-GR" dirty="0"/>
          </a:p>
          <a:p>
            <a:pPr marL="449263" indent="-449263" algn="just">
              <a:lnSpc>
                <a:spcPct val="100000"/>
              </a:lnSpc>
              <a:spcBef>
                <a:spcPts val="0"/>
              </a:spcBef>
              <a:spcAft>
                <a:spcPts val="0"/>
              </a:spcAft>
              <a:buFont typeface="Wingdings" panose="05000000000000000000" pitchFamily="2" charset="2"/>
              <a:buChar char="q"/>
            </a:pPr>
            <a:r>
              <a:rPr lang="el-GR" dirty="0"/>
              <a:t>Εμβολιασμό καρπουζιού σε κολοκύθι για αξιοποίηση της ανθεκτικότητας του κολοκυθιού σε </a:t>
            </a:r>
            <a:r>
              <a:rPr lang="el-GR" dirty="0" err="1"/>
              <a:t>εδαφογενή</a:t>
            </a:r>
            <a:r>
              <a:rPr lang="el-GR" dirty="0"/>
              <a:t> ασθένειες π.χ. </a:t>
            </a:r>
            <a:r>
              <a:rPr lang="el-GR" dirty="0" err="1"/>
              <a:t>Φουζάριο</a:t>
            </a:r>
            <a:r>
              <a:rPr lang="el-GR" dirty="0"/>
              <a:t> και την καλύτερη απορρόφηση νερού και θρεπτικών</a:t>
            </a:r>
            <a:endParaRPr lang="en-US" dirty="0"/>
          </a:p>
        </p:txBody>
      </p:sp>
    </p:spTree>
    <p:extLst>
      <p:ext uri="{BB962C8B-B14F-4D97-AF65-F5344CB8AC3E}">
        <p14:creationId xmlns:p14="http://schemas.microsoft.com/office/powerpoint/2010/main" val="184413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A5A4E8-D75E-4B97-8055-5B69478D156E}"/>
              </a:ext>
            </a:extLst>
          </p:cNvPr>
          <p:cNvSpPr>
            <a:spLocks noGrp="1"/>
          </p:cNvSpPr>
          <p:nvPr>
            <p:ph type="title"/>
          </p:nvPr>
        </p:nvSpPr>
        <p:spPr/>
        <p:txBody>
          <a:bodyPr>
            <a:normAutofit/>
          </a:bodyPr>
          <a:lstStyle/>
          <a:p>
            <a:pPr algn="ctr"/>
            <a:r>
              <a:rPr lang="el-GR" sz="4000" dirty="0"/>
              <a:t>Διαχείριση γεωργικών στερεών αποβλήτων</a:t>
            </a:r>
          </a:p>
        </p:txBody>
      </p:sp>
      <p:graphicFrame>
        <p:nvGraphicFramePr>
          <p:cNvPr id="5" name="Διάγραμμα 4">
            <a:extLst>
              <a:ext uri="{FF2B5EF4-FFF2-40B4-BE49-F238E27FC236}">
                <a16:creationId xmlns:a16="http://schemas.microsoft.com/office/drawing/2014/main" id="{414D6156-9DF3-495D-90CC-76229B7DA60F}"/>
              </a:ext>
            </a:extLst>
          </p:cNvPr>
          <p:cNvGraphicFramePr/>
          <p:nvPr>
            <p:extLst>
              <p:ext uri="{D42A27DB-BD31-4B8C-83A1-F6EECF244321}">
                <p14:modId xmlns:p14="http://schemas.microsoft.com/office/powerpoint/2010/main" val="3308028704"/>
              </p:ext>
            </p:extLst>
          </p:nvPr>
        </p:nvGraphicFramePr>
        <p:xfrm>
          <a:off x="619125" y="1913467"/>
          <a:ext cx="11087100" cy="4402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11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a:t>Διαχείριση Υδάτων στη Γεωργία</a:t>
            </a:r>
          </a:p>
        </p:txBody>
      </p:sp>
      <p:sp>
        <p:nvSpPr>
          <p:cNvPr id="3" name="Content Placeholder 2"/>
          <p:cNvSpPr>
            <a:spLocks noGrp="1"/>
          </p:cNvSpPr>
          <p:nvPr>
            <p:ph idx="1"/>
          </p:nvPr>
        </p:nvSpPr>
        <p:spPr>
          <a:xfrm>
            <a:off x="1097280" y="1845733"/>
            <a:ext cx="10058400" cy="4487334"/>
          </a:xfrm>
        </p:spPr>
        <p:txBody>
          <a:bodyPr>
            <a:normAutofit fontScale="85000" lnSpcReduction="10000"/>
          </a:bodyPr>
          <a:lstStyle/>
          <a:p>
            <a:pPr algn="just">
              <a:lnSpc>
                <a:spcPct val="120000"/>
              </a:lnSpc>
              <a:spcBef>
                <a:spcPts val="0"/>
              </a:spcBef>
              <a:spcAft>
                <a:spcPts val="0"/>
              </a:spcAft>
            </a:pPr>
            <a:r>
              <a:rPr lang="el-GR" b="1" u="sng" dirty="0" smtClean="0">
                <a:solidFill>
                  <a:srgbClr val="374151"/>
                </a:solidFill>
              </a:rPr>
              <a:t>Πρακτικές </a:t>
            </a:r>
            <a:r>
              <a:rPr lang="el-GR" b="1" u="sng" dirty="0">
                <a:solidFill>
                  <a:srgbClr val="374151"/>
                </a:solidFill>
              </a:rPr>
              <a:t>διαχείρισης του νερού που μπορούν να βοηθήσουν στη διατήρηση των υδάτινων πόρων:</a:t>
            </a:r>
          </a:p>
          <a:p>
            <a:pPr marL="0" indent="0" algn="just">
              <a:lnSpc>
                <a:spcPct val="120000"/>
              </a:lnSpc>
              <a:spcBef>
                <a:spcPts val="0"/>
              </a:spcBef>
              <a:spcAft>
                <a:spcPts val="0"/>
              </a:spcAft>
              <a:buNone/>
            </a:pPr>
            <a:r>
              <a:rPr lang="el-GR" b="1" dirty="0">
                <a:solidFill>
                  <a:schemeClr val="accent6"/>
                </a:solidFill>
              </a:rPr>
              <a:t>Αύξηση αποτελεσματικότητας της άρδευσης</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Εγκατάσταση συστημάτων άρδευσης που ελαχιστοποιούν τις απώλειες π.χ. στάγδην άρδευση</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Προγραμματισμός αρδεύσεων χρησιμοποιώντας αισθητήρες για πότισμα όταν τα φυτά χρειάζονται πραγματικά νερό</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Προτιμάτε η άρδευση να γίνεται τις νυχτερινές ώρες που υπάρχει λιγότερη εξάτμιση</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Δημιουργία πλάνου άρδευσης με βάση τις </a:t>
            </a:r>
            <a:r>
              <a:rPr lang="el-GR" dirty="0" err="1">
                <a:solidFill>
                  <a:srgbClr val="374151"/>
                </a:solidFill>
              </a:rPr>
              <a:t>εδαφοκλιματικές</a:t>
            </a:r>
            <a:r>
              <a:rPr lang="el-GR" dirty="0">
                <a:solidFill>
                  <a:srgbClr val="374151"/>
                </a:solidFill>
              </a:rPr>
              <a:t> συνθήκες της περιοχής και της καλλιέργειας</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Σωστή συντήρηση του συστήματος </a:t>
            </a:r>
            <a:r>
              <a:rPr lang="el-GR" dirty="0" smtClean="0">
                <a:solidFill>
                  <a:srgbClr val="374151"/>
                </a:solidFill>
              </a:rPr>
              <a:t>εδάφους</a:t>
            </a:r>
          </a:p>
          <a:p>
            <a:pPr marL="627063" lvl="1" indent="-427038" algn="just">
              <a:lnSpc>
                <a:spcPct val="120000"/>
              </a:lnSpc>
              <a:spcBef>
                <a:spcPts val="0"/>
              </a:spcBef>
              <a:spcAft>
                <a:spcPts val="0"/>
              </a:spcAft>
              <a:buFont typeface="Wingdings" panose="05000000000000000000" pitchFamily="2" charset="2"/>
              <a:buChar char="q"/>
            </a:pPr>
            <a:endParaRPr lang="en-US" dirty="0">
              <a:solidFill>
                <a:srgbClr val="374151"/>
              </a:solidFill>
            </a:endParaRPr>
          </a:p>
          <a:p>
            <a:pPr marL="0" indent="0" algn="just">
              <a:lnSpc>
                <a:spcPct val="120000"/>
              </a:lnSpc>
              <a:spcBef>
                <a:spcPts val="0"/>
              </a:spcBef>
              <a:spcAft>
                <a:spcPts val="0"/>
              </a:spcAft>
              <a:buNone/>
            </a:pPr>
            <a:r>
              <a:rPr lang="el-GR" b="1" dirty="0" smtClean="0">
                <a:solidFill>
                  <a:schemeClr val="accent6"/>
                </a:solidFill>
              </a:rPr>
              <a:t>Επιλογή </a:t>
            </a:r>
            <a:r>
              <a:rPr lang="el-GR" b="1" dirty="0">
                <a:solidFill>
                  <a:schemeClr val="accent6"/>
                </a:solidFill>
              </a:rPr>
              <a:t>καλλιέργειας</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Επιλογή καλλιεργειών που είναι κατάλληλες για το τοπικό κλίμα και τη διαθεσιμότητα νερού</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Επιλογή ανθεκτικών στην ξηρασία ποικιλιών ή καλλιεργειών που ολοκληρώνουν τον κύκλο καλλιέργειας σε μικρότερο χρονικό διάστημα</a:t>
            </a:r>
          </a:p>
          <a:p>
            <a:pPr marL="627063" lvl="1" indent="-427038" algn="just">
              <a:lnSpc>
                <a:spcPct val="120000"/>
              </a:lnSpc>
              <a:spcBef>
                <a:spcPts val="0"/>
              </a:spcBef>
              <a:spcAft>
                <a:spcPts val="0"/>
              </a:spcAft>
              <a:buFont typeface="Wingdings" panose="05000000000000000000" pitchFamily="2" charset="2"/>
              <a:buChar char="q"/>
            </a:pPr>
            <a:r>
              <a:rPr lang="el-GR" dirty="0">
                <a:solidFill>
                  <a:srgbClr val="374151"/>
                </a:solidFill>
              </a:rPr>
              <a:t>Επιλογή καλλιέργειας λαμβάνοντας υπόψη τις βροχοπτώσεις, το διαθέσιμο νερό άρδευσης και την απόδοση των καλλιεργειών</a:t>
            </a:r>
          </a:p>
        </p:txBody>
      </p:sp>
    </p:spTree>
    <p:extLst>
      <p:ext uri="{BB962C8B-B14F-4D97-AF65-F5344CB8AC3E}">
        <p14:creationId xmlns:p14="http://schemas.microsoft.com/office/powerpoint/2010/main" val="163141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10A2BF-FC3A-485D-A7FD-C84C1DBE5CAA}"/>
              </a:ext>
            </a:extLst>
          </p:cNvPr>
          <p:cNvSpPr>
            <a:spLocks noGrp="1"/>
          </p:cNvSpPr>
          <p:nvPr>
            <p:ph type="title"/>
          </p:nvPr>
        </p:nvSpPr>
        <p:spPr/>
        <p:txBody>
          <a:bodyPr>
            <a:normAutofit/>
          </a:bodyPr>
          <a:lstStyle/>
          <a:p>
            <a:pPr algn="ctr"/>
            <a:r>
              <a:rPr lang="el-GR" sz="4400" dirty="0"/>
              <a:t>Διαχείριση Υδάτων στη Γεωργία</a:t>
            </a:r>
          </a:p>
        </p:txBody>
      </p:sp>
      <p:sp>
        <p:nvSpPr>
          <p:cNvPr id="3" name="Θέση περιεχομένου 2">
            <a:extLst>
              <a:ext uri="{FF2B5EF4-FFF2-40B4-BE49-F238E27FC236}">
                <a16:creationId xmlns:a16="http://schemas.microsoft.com/office/drawing/2014/main" id="{90613271-2F07-4A89-BCEB-F5B8CAFFF5B8}"/>
              </a:ext>
            </a:extLst>
          </p:cNvPr>
          <p:cNvSpPr>
            <a:spLocks noGrp="1"/>
          </p:cNvSpPr>
          <p:nvPr>
            <p:ph idx="1"/>
          </p:nvPr>
        </p:nvSpPr>
        <p:spPr>
          <a:xfrm>
            <a:off x="1097280" y="1845734"/>
            <a:ext cx="10058400" cy="4407582"/>
          </a:xfrm>
        </p:spPr>
        <p:txBody>
          <a:bodyPr>
            <a:normAutofit/>
          </a:bodyPr>
          <a:lstStyle/>
          <a:p>
            <a:pPr marL="0" indent="0" algn="just">
              <a:lnSpc>
                <a:spcPct val="120000"/>
              </a:lnSpc>
              <a:spcBef>
                <a:spcPts val="0"/>
              </a:spcBef>
              <a:spcAft>
                <a:spcPts val="0"/>
              </a:spcAft>
              <a:buNone/>
            </a:pPr>
            <a:r>
              <a:rPr lang="el-GR" sz="1800" b="1" dirty="0" err="1">
                <a:solidFill>
                  <a:schemeClr val="accent6"/>
                </a:solidFill>
              </a:rPr>
              <a:t>Εδαφοκάλυψη</a:t>
            </a:r>
            <a:endParaRPr lang="el-GR" sz="1800" b="1" dirty="0">
              <a:solidFill>
                <a:schemeClr val="accent6"/>
              </a:solidFill>
            </a:endParaRPr>
          </a:p>
          <a:p>
            <a:pPr lvl="1" algn="just">
              <a:lnSpc>
                <a:spcPct val="120000"/>
              </a:lnSpc>
              <a:spcBef>
                <a:spcPts val="0"/>
              </a:spcBef>
              <a:spcAft>
                <a:spcPts val="0"/>
              </a:spcAft>
              <a:buFont typeface="Wingdings" panose="05000000000000000000" pitchFamily="2" charset="2"/>
              <a:buChar char="q"/>
            </a:pPr>
            <a:r>
              <a:rPr lang="el-GR" sz="1600" dirty="0">
                <a:solidFill>
                  <a:srgbClr val="374151"/>
                </a:solidFill>
              </a:rPr>
              <a:t>Εφαρμογή οργανικού στρώματος ή συνθετικού φιλμ γύρω από τα φυτά για μείωση της εξάτμισης, διατήρηση της εδαφικής υγρασίας και καταστολή της ανάπτυξης </a:t>
            </a:r>
            <a:r>
              <a:rPr lang="el-GR" sz="1600" dirty="0" smtClean="0">
                <a:solidFill>
                  <a:srgbClr val="374151"/>
                </a:solidFill>
              </a:rPr>
              <a:t>ζιζανίων</a:t>
            </a:r>
          </a:p>
          <a:p>
            <a:pPr lvl="1" algn="just">
              <a:lnSpc>
                <a:spcPct val="120000"/>
              </a:lnSpc>
              <a:spcBef>
                <a:spcPts val="0"/>
              </a:spcBef>
              <a:spcAft>
                <a:spcPts val="0"/>
              </a:spcAft>
              <a:buFont typeface="Wingdings" panose="05000000000000000000" pitchFamily="2" charset="2"/>
              <a:buChar char="q"/>
            </a:pPr>
            <a:endParaRPr lang="el-GR" sz="1600" dirty="0">
              <a:solidFill>
                <a:srgbClr val="374151"/>
              </a:solidFill>
            </a:endParaRPr>
          </a:p>
          <a:p>
            <a:pPr marL="0" indent="0" algn="just">
              <a:lnSpc>
                <a:spcPct val="120000"/>
              </a:lnSpc>
              <a:spcBef>
                <a:spcPts val="0"/>
              </a:spcBef>
              <a:spcAft>
                <a:spcPts val="0"/>
              </a:spcAft>
              <a:buNone/>
            </a:pPr>
            <a:r>
              <a:rPr lang="el-GR" sz="1800" b="1" dirty="0">
                <a:solidFill>
                  <a:schemeClr val="accent6"/>
                </a:solidFill>
              </a:rPr>
              <a:t>Διαχείριση Εδάφους</a:t>
            </a:r>
          </a:p>
          <a:p>
            <a:pPr lvl="1" algn="just">
              <a:lnSpc>
                <a:spcPct val="120000"/>
              </a:lnSpc>
              <a:spcBef>
                <a:spcPts val="0"/>
              </a:spcBef>
              <a:spcAft>
                <a:spcPts val="0"/>
              </a:spcAft>
              <a:buFont typeface="Wingdings" panose="05000000000000000000" pitchFamily="2" charset="2"/>
              <a:buChar char="q"/>
            </a:pPr>
            <a:r>
              <a:rPr lang="el-GR" sz="1600" dirty="0">
                <a:solidFill>
                  <a:srgbClr val="374151"/>
                </a:solidFill>
              </a:rPr>
              <a:t>Βελτίωση της δομή του εδάφους και την ικανότητα συγκράτησης νερού και αποφυγή της συμπίεσης του </a:t>
            </a:r>
            <a:r>
              <a:rPr lang="el-GR" sz="1600" dirty="0" smtClean="0">
                <a:solidFill>
                  <a:srgbClr val="374151"/>
                </a:solidFill>
              </a:rPr>
              <a:t>εδάφους</a:t>
            </a:r>
          </a:p>
          <a:p>
            <a:pPr lvl="1" algn="just">
              <a:lnSpc>
                <a:spcPct val="120000"/>
              </a:lnSpc>
              <a:spcBef>
                <a:spcPts val="0"/>
              </a:spcBef>
              <a:spcAft>
                <a:spcPts val="0"/>
              </a:spcAft>
              <a:buFont typeface="Wingdings" panose="05000000000000000000" pitchFamily="2" charset="2"/>
              <a:buChar char="q"/>
            </a:pPr>
            <a:endParaRPr lang="el-GR" sz="1600" dirty="0">
              <a:solidFill>
                <a:srgbClr val="374151"/>
              </a:solidFill>
            </a:endParaRPr>
          </a:p>
          <a:p>
            <a:pPr marL="0" indent="0" algn="just">
              <a:lnSpc>
                <a:spcPct val="120000"/>
              </a:lnSpc>
              <a:spcBef>
                <a:spcPts val="0"/>
              </a:spcBef>
              <a:spcAft>
                <a:spcPts val="0"/>
              </a:spcAft>
              <a:buNone/>
            </a:pPr>
            <a:r>
              <a:rPr lang="el-GR" sz="1800" b="1" dirty="0">
                <a:solidFill>
                  <a:schemeClr val="accent6"/>
                </a:solidFill>
              </a:rPr>
              <a:t>Χρήση επεξεργασμένων λυμάτων</a:t>
            </a:r>
          </a:p>
          <a:p>
            <a:pPr lvl="1" algn="just">
              <a:lnSpc>
                <a:spcPct val="120000"/>
              </a:lnSpc>
              <a:spcBef>
                <a:spcPts val="0"/>
              </a:spcBef>
              <a:spcAft>
                <a:spcPts val="0"/>
              </a:spcAft>
              <a:buFont typeface="Wingdings" panose="05000000000000000000" pitchFamily="2" charset="2"/>
              <a:buChar char="q"/>
            </a:pPr>
            <a:r>
              <a:rPr lang="el-GR" sz="1600" dirty="0">
                <a:solidFill>
                  <a:srgbClr val="374151"/>
                </a:solidFill>
              </a:rPr>
              <a:t>Η χρήση επεξεργασμένων λυμάτων εξοικονομεί τους πόρους γλυκού νερού. Τα επεξεργασμένα λύματα περιέχουν επίσης άζωτο και φώσφορο, σημαντικά στοιχεία για την ανάπτυξη των </a:t>
            </a:r>
            <a:r>
              <a:rPr lang="el-GR" sz="1600" dirty="0" smtClean="0">
                <a:solidFill>
                  <a:srgbClr val="374151"/>
                </a:solidFill>
              </a:rPr>
              <a:t>φυτών</a:t>
            </a:r>
            <a:endParaRPr lang="el-GR" sz="1600" dirty="0">
              <a:solidFill>
                <a:srgbClr val="374151"/>
              </a:solidFill>
            </a:endParaRPr>
          </a:p>
        </p:txBody>
      </p:sp>
    </p:spTree>
    <p:extLst>
      <p:ext uri="{BB962C8B-B14F-4D97-AF65-F5344CB8AC3E}">
        <p14:creationId xmlns:p14="http://schemas.microsoft.com/office/powerpoint/2010/main" val="351588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3C2D5E-C7C5-4A00-A810-163A98BB20DE}"/>
              </a:ext>
            </a:extLst>
          </p:cNvPr>
          <p:cNvSpPr>
            <a:spLocks noGrp="1"/>
          </p:cNvSpPr>
          <p:nvPr>
            <p:ph type="title"/>
          </p:nvPr>
        </p:nvSpPr>
        <p:spPr/>
        <p:txBody>
          <a:bodyPr>
            <a:normAutofit/>
          </a:bodyPr>
          <a:lstStyle/>
          <a:p>
            <a:pPr algn="ctr"/>
            <a:r>
              <a:rPr lang="el-GR" sz="4400" dirty="0"/>
              <a:t>Οι πέντε βασικοί τύποι μετριασμού</a:t>
            </a:r>
            <a:endParaRPr lang="en-US" sz="4400" dirty="0"/>
          </a:p>
        </p:txBody>
      </p:sp>
      <p:sp>
        <p:nvSpPr>
          <p:cNvPr id="3" name="Θέση περιεχομένου 2">
            <a:extLst>
              <a:ext uri="{FF2B5EF4-FFF2-40B4-BE49-F238E27FC236}">
                <a16:creationId xmlns:a16="http://schemas.microsoft.com/office/drawing/2014/main" id="{402A38B5-4F68-4CB5-928D-4FF03A2786D9}"/>
              </a:ext>
            </a:extLst>
          </p:cNvPr>
          <p:cNvSpPr>
            <a:spLocks noGrp="1"/>
          </p:cNvSpPr>
          <p:nvPr>
            <p:ph idx="1"/>
          </p:nvPr>
        </p:nvSpPr>
        <p:spPr>
          <a:xfrm>
            <a:off x="1097280" y="1845734"/>
            <a:ext cx="10058400" cy="4250266"/>
          </a:xfrm>
        </p:spPr>
        <p:txBody>
          <a:bodyPr>
            <a:normAutofit fontScale="85000" lnSpcReduction="10000"/>
          </a:bodyPr>
          <a:lstStyle/>
          <a:p>
            <a:pPr marL="514350" indent="-514350" algn="just">
              <a:buFont typeface="+mj-lt"/>
              <a:buAutoNum type="romanLcPeriod"/>
            </a:pPr>
            <a:r>
              <a:rPr lang="el-GR" b="1" dirty="0">
                <a:solidFill>
                  <a:srgbClr val="374151"/>
                </a:solidFill>
              </a:rPr>
              <a:t>Αποφυγή: </a:t>
            </a:r>
            <a:r>
              <a:rPr lang="el-GR" dirty="0">
                <a:solidFill>
                  <a:srgbClr val="374151"/>
                </a:solidFill>
              </a:rPr>
              <a:t>αυτή η στρατηγική περιλαμβάνει τη λήψη συνειδητών επιλογών για την πρόληψη των εκπομπών π.χ. τύπος έργου, τοποθεσία κ.λπ.</a:t>
            </a:r>
          </a:p>
          <a:p>
            <a:pPr marL="514350" indent="-514350" algn="just">
              <a:buFont typeface="+mj-lt"/>
              <a:buAutoNum type="romanLcPeriod"/>
            </a:pPr>
            <a:r>
              <a:rPr lang="el-GR" b="1" dirty="0">
                <a:solidFill>
                  <a:srgbClr val="374151"/>
                </a:solidFill>
              </a:rPr>
              <a:t>Ελαχιστοποίηση: </a:t>
            </a:r>
            <a:r>
              <a:rPr lang="el-GR" dirty="0">
                <a:solidFill>
                  <a:srgbClr val="374151"/>
                </a:solidFill>
              </a:rPr>
              <a:t>πρακτικές που στοχεύουν στην ελαχιστοποίηση των αρνητικών περιβαλλοντικών επιπτώσεων που συνδέονται με τις γεωργικές δραστηριότητες. Επικεντρώνεται στη μείωση της χρήσης πόρων, της ρύπανσης και άλλων δυσμενών επιπτώσεων, διατηρώντας ή βελτιώνοντας την παραγωγικότητα</a:t>
            </a:r>
          </a:p>
          <a:p>
            <a:pPr marL="514350" indent="-514350" algn="just">
              <a:buFont typeface="+mj-lt"/>
              <a:buAutoNum type="romanLcPeriod"/>
            </a:pPr>
            <a:r>
              <a:rPr lang="el-GR" b="1" dirty="0">
                <a:solidFill>
                  <a:srgbClr val="374151"/>
                </a:solidFill>
              </a:rPr>
              <a:t>Αποκατάσταση: </a:t>
            </a:r>
            <a:r>
              <a:rPr lang="el-GR" dirty="0">
                <a:solidFill>
                  <a:srgbClr val="374151"/>
                </a:solidFill>
              </a:rPr>
              <a:t>πρακτικές που στοχεύουν στην </a:t>
            </a:r>
            <a:r>
              <a:rPr lang="el-GR" dirty="0" err="1">
                <a:solidFill>
                  <a:srgbClr val="374151"/>
                </a:solidFill>
              </a:rPr>
              <a:t>αναγένηση</a:t>
            </a:r>
            <a:r>
              <a:rPr lang="el-GR" dirty="0">
                <a:solidFill>
                  <a:srgbClr val="374151"/>
                </a:solidFill>
              </a:rPr>
              <a:t> ή την αποκατάσταση οικοσυστημάτων, τοπίων ή γεωργικών πρακτικών με τρόπο που συμβάλλει στον μετριασμό της κλιματικής αλλαγής π.χ. αποκατάσταση υποβαθμισμένων εδαφών, βελτίωση της υγείας του εδάφους, ενίσχυση της δέσμευσης άνθρακα κ.λπ.</a:t>
            </a:r>
          </a:p>
          <a:p>
            <a:pPr marL="514350" indent="-514350" algn="just">
              <a:buFont typeface="+mj-lt"/>
              <a:buAutoNum type="romanLcPeriod"/>
            </a:pPr>
            <a:r>
              <a:rPr lang="el-GR" b="1" dirty="0">
                <a:solidFill>
                  <a:srgbClr val="374151"/>
                </a:solidFill>
              </a:rPr>
              <a:t>Προσαρμογή: </a:t>
            </a:r>
            <a:r>
              <a:rPr lang="el-GR" dirty="0">
                <a:solidFill>
                  <a:srgbClr val="374151"/>
                </a:solidFill>
              </a:rPr>
              <a:t>στρατηγικές που στοχεύουν στην προσαρμογή συστημάτων και πρακτικών στο μεταβαλλόμενο κλίμα, προκειμένου να ελαχιστοποιηθούν οι αρνητικές επιπτώσεις και να ενισχυθεί η ανθεκτικότητα π.χ. ανθεκτικές στην ξηρασία καλλιέργειες, στρατηγικές διαχείρισης πλημμυρών κ.λπ.</a:t>
            </a:r>
          </a:p>
          <a:p>
            <a:pPr marL="514350" indent="-514350" algn="just">
              <a:buFont typeface="+mj-lt"/>
              <a:buAutoNum type="romanLcPeriod"/>
            </a:pPr>
            <a:r>
              <a:rPr lang="el-GR" b="1" dirty="0">
                <a:solidFill>
                  <a:srgbClr val="374151"/>
                </a:solidFill>
              </a:rPr>
              <a:t>Αντισταθμιστικά: </a:t>
            </a:r>
            <a:r>
              <a:rPr lang="el-GR" dirty="0">
                <a:solidFill>
                  <a:srgbClr val="374151"/>
                </a:solidFill>
              </a:rPr>
              <a:t>πρακτικές που στοχεύουν στην αντιστάθμιση των εκπομπών μέσω δραστηριοτήτων που απομακρύνουν ή μειώνουν ισοδύναμη ποσότητα αερίων θερμοκηπίου από την ατμόσφαιρα π.χ. </a:t>
            </a:r>
            <a:r>
              <a:rPr lang="el-GR" dirty="0" err="1">
                <a:solidFill>
                  <a:srgbClr val="374151"/>
                </a:solidFill>
              </a:rPr>
              <a:t>αγροδασοκομία</a:t>
            </a:r>
            <a:r>
              <a:rPr lang="el-GR" dirty="0">
                <a:solidFill>
                  <a:srgbClr val="374151"/>
                </a:solidFill>
              </a:rPr>
              <a:t>, ανανεώσιμες πηγές ενέργειας, </a:t>
            </a:r>
            <a:r>
              <a:rPr lang="el-GR" dirty="0" err="1">
                <a:solidFill>
                  <a:srgbClr val="374151"/>
                </a:solidFill>
              </a:rPr>
              <a:t>δενδροφύτευση</a:t>
            </a:r>
            <a:r>
              <a:rPr lang="el-GR" dirty="0">
                <a:solidFill>
                  <a:srgbClr val="374151"/>
                </a:solidFill>
              </a:rPr>
              <a:t> κ.λπ.</a:t>
            </a:r>
            <a:endParaRPr lang="en-US" dirty="0">
              <a:solidFill>
                <a:srgbClr val="374151"/>
              </a:solidFill>
            </a:endParaRPr>
          </a:p>
        </p:txBody>
      </p:sp>
    </p:spTree>
    <p:extLst>
      <p:ext uri="{BB962C8B-B14F-4D97-AF65-F5344CB8AC3E}">
        <p14:creationId xmlns:p14="http://schemas.microsoft.com/office/powerpoint/2010/main" val="299076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10A2BF-FC3A-485D-A7FD-C84C1DBE5CAA}"/>
              </a:ext>
            </a:extLst>
          </p:cNvPr>
          <p:cNvSpPr>
            <a:spLocks noGrp="1"/>
          </p:cNvSpPr>
          <p:nvPr>
            <p:ph type="title"/>
          </p:nvPr>
        </p:nvSpPr>
        <p:spPr/>
        <p:txBody>
          <a:bodyPr>
            <a:normAutofit/>
          </a:bodyPr>
          <a:lstStyle/>
          <a:p>
            <a:pPr algn="ctr"/>
            <a:r>
              <a:rPr lang="el-GR" sz="4400" dirty="0"/>
              <a:t>Διαχείριση Υδάτων στη Γεωργία</a:t>
            </a:r>
          </a:p>
        </p:txBody>
      </p:sp>
      <p:sp>
        <p:nvSpPr>
          <p:cNvPr id="3" name="Θέση περιεχομένου 2">
            <a:extLst>
              <a:ext uri="{FF2B5EF4-FFF2-40B4-BE49-F238E27FC236}">
                <a16:creationId xmlns:a16="http://schemas.microsoft.com/office/drawing/2014/main" id="{90613271-2F07-4A89-BCEB-F5B8CAFFF5B8}"/>
              </a:ext>
            </a:extLst>
          </p:cNvPr>
          <p:cNvSpPr>
            <a:spLocks noGrp="1"/>
          </p:cNvSpPr>
          <p:nvPr>
            <p:ph idx="1"/>
          </p:nvPr>
        </p:nvSpPr>
        <p:spPr>
          <a:xfrm>
            <a:off x="1097280" y="1845734"/>
            <a:ext cx="10058400" cy="4407582"/>
          </a:xfrm>
        </p:spPr>
        <p:txBody>
          <a:bodyPr>
            <a:normAutofit/>
          </a:bodyPr>
          <a:lstStyle/>
          <a:p>
            <a:pPr marL="0" indent="0" algn="just">
              <a:lnSpc>
                <a:spcPct val="120000"/>
              </a:lnSpc>
              <a:spcBef>
                <a:spcPts val="0"/>
              </a:spcBef>
              <a:spcAft>
                <a:spcPts val="0"/>
              </a:spcAft>
              <a:buNone/>
            </a:pPr>
            <a:r>
              <a:rPr lang="el-GR" sz="1800" b="1" dirty="0" smtClean="0">
                <a:solidFill>
                  <a:schemeClr val="accent6"/>
                </a:solidFill>
              </a:rPr>
              <a:t>Περισυλλογή </a:t>
            </a:r>
            <a:r>
              <a:rPr lang="el-GR" sz="1800" b="1" dirty="0">
                <a:solidFill>
                  <a:schemeClr val="accent6"/>
                </a:solidFill>
              </a:rPr>
              <a:t>βρόχινου νερού</a:t>
            </a:r>
          </a:p>
          <a:p>
            <a:pPr lvl="1" algn="just">
              <a:lnSpc>
                <a:spcPct val="120000"/>
              </a:lnSpc>
              <a:spcBef>
                <a:spcPts val="0"/>
              </a:spcBef>
              <a:spcAft>
                <a:spcPts val="0"/>
              </a:spcAft>
              <a:buFont typeface="Wingdings" panose="05000000000000000000" pitchFamily="2" charset="2"/>
              <a:buChar char="q"/>
            </a:pPr>
            <a:r>
              <a:rPr lang="el-GR" sz="1600" dirty="0">
                <a:solidFill>
                  <a:srgbClr val="374151"/>
                </a:solidFill>
              </a:rPr>
              <a:t>Συλλογή και αποθήκευση του βρόχινου νερού για άρδευση κατά τη διάρκεια ξηρών περιόδων χρησιμοποιώντας δεξαμενές ή λίμνες. Πιο εύκολη εφαρμογή σε θερμοκήπια όπου καλύπτουν μεγάλη επιφάνεια και διαθέτουν σύστημα συλλογής </a:t>
            </a:r>
            <a:r>
              <a:rPr lang="el-GR" sz="1600" dirty="0" smtClean="0">
                <a:solidFill>
                  <a:srgbClr val="374151"/>
                </a:solidFill>
              </a:rPr>
              <a:t>νερού</a:t>
            </a:r>
          </a:p>
          <a:p>
            <a:pPr lvl="1" algn="just">
              <a:lnSpc>
                <a:spcPct val="120000"/>
              </a:lnSpc>
              <a:spcBef>
                <a:spcPts val="0"/>
              </a:spcBef>
              <a:spcAft>
                <a:spcPts val="0"/>
              </a:spcAft>
              <a:buFont typeface="Wingdings" panose="05000000000000000000" pitchFamily="2" charset="2"/>
              <a:buChar char="q"/>
            </a:pPr>
            <a:endParaRPr lang="el-GR" sz="1600" dirty="0">
              <a:solidFill>
                <a:srgbClr val="374151"/>
              </a:solidFill>
            </a:endParaRPr>
          </a:p>
          <a:p>
            <a:pPr marL="0" indent="0" algn="just">
              <a:lnSpc>
                <a:spcPct val="120000"/>
              </a:lnSpc>
              <a:spcBef>
                <a:spcPts val="0"/>
              </a:spcBef>
              <a:spcAft>
                <a:spcPts val="0"/>
              </a:spcAft>
              <a:buNone/>
            </a:pPr>
            <a:r>
              <a:rPr lang="el-GR" sz="1800" b="1" dirty="0">
                <a:solidFill>
                  <a:schemeClr val="accent6"/>
                </a:solidFill>
              </a:rPr>
              <a:t>Έξυπνη Τεχνολογία</a:t>
            </a:r>
          </a:p>
          <a:p>
            <a:pPr lvl="1" algn="just">
              <a:lnSpc>
                <a:spcPct val="120000"/>
              </a:lnSpc>
              <a:spcBef>
                <a:spcPts val="0"/>
              </a:spcBef>
              <a:spcAft>
                <a:spcPts val="0"/>
              </a:spcAft>
              <a:buFont typeface="Wingdings" panose="05000000000000000000" pitchFamily="2" charset="2"/>
              <a:buChar char="q"/>
            </a:pPr>
            <a:r>
              <a:rPr lang="el-GR" sz="1600" dirty="0">
                <a:solidFill>
                  <a:srgbClr val="374151"/>
                </a:solidFill>
              </a:rPr>
              <a:t>Αξιοποίηση της τεχνολογίας όπως η </a:t>
            </a:r>
            <a:r>
              <a:rPr lang="el-GR" sz="1600" dirty="0" err="1">
                <a:solidFill>
                  <a:srgbClr val="374151"/>
                </a:solidFill>
              </a:rPr>
              <a:t>τηλεπισκόπηση</a:t>
            </a:r>
            <a:r>
              <a:rPr lang="el-GR" sz="1600" dirty="0">
                <a:solidFill>
                  <a:srgbClr val="374151"/>
                </a:solidFill>
              </a:rPr>
              <a:t>, για την παρακολούθηση της υγρασίας του εδάφους και εφαρμογή συστημάτων άρδευσης ακριβείας για τη βελτιστοποίηση της χρήσης του νερού</a:t>
            </a:r>
            <a:r>
              <a:rPr lang="el-GR" b="1" dirty="0">
                <a:solidFill>
                  <a:srgbClr val="374151"/>
                </a:solidFill>
              </a:rPr>
              <a:t>.</a:t>
            </a:r>
            <a:endParaRPr lang="en-US" b="1" dirty="0">
              <a:solidFill>
                <a:srgbClr val="374151"/>
              </a:solidFill>
            </a:endParaRPr>
          </a:p>
        </p:txBody>
      </p:sp>
    </p:spTree>
    <p:extLst>
      <p:ext uri="{BB962C8B-B14F-4D97-AF65-F5344CB8AC3E}">
        <p14:creationId xmlns:p14="http://schemas.microsoft.com/office/powerpoint/2010/main" val="25030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DBB6D-6383-4B39-B0BB-38F7919DD3D4}"/>
              </a:ext>
            </a:extLst>
          </p:cNvPr>
          <p:cNvSpPr>
            <a:spLocks noGrp="1"/>
          </p:cNvSpPr>
          <p:nvPr>
            <p:ph type="title"/>
          </p:nvPr>
        </p:nvSpPr>
        <p:spPr/>
        <p:txBody>
          <a:bodyPr>
            <a:normAutofit/>
          </a:bodyPr>
          <a:lstStyle/>
          <a:p>
            <a:pPr algn="ctr"/>
            <a:r>
              <a:rPr lang="el-GR" sz="4400" dirty="0"/>
              <a:t>Πλάνο Μετριασμού Κινδύνων</a:t>
            </a:r>
            <a:endParaRPr lang="en-US" sz="4400" dirty="0"/>
          </a:p>
        </p:txBody>
      </p:sp>
      <p:graphicFrame>
        <p:nvGraphicFramePr>
          <p:cNvPr id="4" name="Θέση περιεχομένου 3">
            <a:extLst>
              <a:ext uri="{FF2B5EF4-FFF2-40B4-BE49-F238E27FC236}">
                <a16:creationId xmlns:a16="http://schemas.microsoft.com/office/drawing/2014/main" id="{C986550C-0F16-46AB-90A7-41D1A364665E}"/>
              </a:ext>
            </a:extLst>
          </p:cNvPr>
          <p:cNvGraphicFramePr>
            <a:graphicFrameLocks noGrp="1"/>
          </p:cNvGraphicFramePr>
          <p:nvPr>
            <p:ph idx="1"/>
            <p:extLst>
              <p:ext uri="{D42A27DB-BD31-4B8C-83A1-F6EECF244321}">
                <p14:modId xmlns:p14="http://schemas.microsoft.com/office/powerpoint/2010/main" val="797986498"/>
              </p:ext>
            </p:extLst>
          </p:nvPr>
        </p:nvGraphicFramePr>
        <p:xfrm>
          <a:off x="131762" y="1737360"/>
          <a:ext cx="11492971" cy="4455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90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l-GR" sz="4400" dirty="0"/>
              <a:t>Γιατί</a:t>
            </a:r>
            <a:r>
              <a:rPr lang="en-US" sz="4400" dirty="0"/>
              <a:t> </a:t>
            </a:r>
            <a:r>
              <a:rPr lang="el-GR" sz="4400" dirty="0"/>
              <a:t>απαιτείται </a:t>
            </a:r>
            <a:r>
              <a:rPr lang="el-GR" sz="4400" dirty="0" smtClean="0"/>
              <a:t>η λήψη μέτρων;</a:t>
            </a:r>
            <a:endParaRPr lang="el-GR" sz="4400" dirty="0"/>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938254" y="1835794"/>
            <a:ext cx="10058400" cy="4438525"/>
          </a:xfrm>
        </p:spPr>
        <p:txBody>
          <a:bodyPr>
            <a:normAutofit/>
          </a:bodyPr>
          <a:lstStyle/>
          <a:p>
            <a:pPr marL="0" indent="0" algn="just">
              <a:lnSpc>
                <a:spcPct val="100000"/>
              </a:lnSpc>
              <a:spcBef>
                <a:spcPts val="0"/>
              </a:spcBef>
              <a:spcAft>
                <a:spcPts val="0"/>
              </a:spcAft>
              <a:buNone/>
            </a:pPr>
            <a:r>
              <a:rPr lang="el-GR" dirty="0"/>
              <a:t>Η γεωργία, η δασοκομία και η χρήση γης ευθύνονται άμεσα για το 18,4% των εκπομπών αερίων του θερμοκηπίου που ισοδυναμούν με 8,9 </a:t>
            </a:r>
            <a:r>
              <a:rPr lang="el-GR" dirty="0" err="1"/>
              <a:t>Gto</a:t>
            </a:r>
            <a:r>
              <a:rPr lang="el-GR" dirty="0"/>
              <a:t> ισοδυνάμου CO2 και διαιρείται ως εξής</a:t>
            </a:r>
            <a:r>
              <a:rPr lang="el-GR" dirty="0" smtClean="0"/>
              <a:t>:</a:t>
            </a:r>
          </a:p>
          <a:p>
            <a:pPr marL="0" indent="0" algn="just">
              <a:lnSpc>
                <a:spcPct val="100000"/>
              </a:lnSpc>
              <a:spcBef>
                <a:spcPts val="0"/>
              </a:spcBef>
              <a:spcAft>
                <a:spcPts val="0"/>
              </a:spcAft>
              <a:buNone/>
            </a:pPr>
            <a:endParaRPr lang="el-GR" dirty="0"/>
          </a:p>
          <a:p>
            <a:pPr marL="357188" indent="-357188" algn="just">
              <a:lnSpc>
                <a:spcPct val="100000"/>
              </a:lnSpc>
              <a:spcBef>
                <a:spcPts val="0"/>
              </a:spcBef>
              <a:spcAft>
                <a:spcPts val="0"/>
              </a:spcAft>
              <a:buFont typeface="Wingdings" panose="05000000000000000000" pitchFamily="2" charset="2"/>
              <a:buChar char="q"/>
            </a:pPr>
            <a:r>
              <a:rPr lang="el-GR" b="1" dirty="0" smtClean="0"/>
              <a:t>Καλλιεργητικές </a:t>
            </a:r>
            <a:r>
              <a:rPr lang="el-GR" b="1" dirty="0"/>
              <a:t>εκτάσεις (1,4%): </a:t>
            </a:r>
            <a:r>
              <a:rPr lang="el-GR" dirty="0"/>
              <a:t>οι πρακτικές διαχείρισης της γεωργίας επηρεάζουν την απώλεια ή τη δέσμευση άνθρακα στα εδάφη. Η ισορροπία στο μεταβαλλόμενο απόθεμα άνθρακα αποτυπώνεται ως εκπομπές διοξειδίου του άνθρακα</a:t>
            </a:r>
            <a:r>
              <a:rPr lang="el-GR" dirty="0" smtClean="0"/>
              <a:t>.</a:t>
            </a:r>
          </a:p>
          <a:p>
            <a:pPr marL="357188" indent="-357188" algn="just">
              <a:lnSpc>
                <a:spcPct val="100000"/>
              </a:lnSpc>
              <a:spcBef>
                <a:spcPts val="0"/>
              </a:spcBef>
              <a:spcAft>
                <a:spcPts val="0"/>
              </a:spcAft>
              <a:buFont typeface="Wingdings" panose="05000000000000000000" pitchFamily="2" charset="2"/>
              <a:buChar char="q"/>
            </a:pPr>
            <a:endParaRPr lang="el-GR" dirty="0"/>
          </a:p>
          <a:p>
            <a:pPr marL="357188" indent="-357188" algn="just">
              <a:lnSpc>
                <a:spcPct val="100000"/>
              </a:lnSpc>
              <a:spcBef>
                <a:spcPts val="0"/>
              </a:spcBef>
              <a:spcAft>
                <a:spcPts val="0"/>
              </a:spcAft>
              <a:buFont typeface="Wingdings" panose="05000000000000000000" pitchFamily="2" charset="2"/>
              <a:buChar char="q"/>
            </a:pPr>
            <a:r>
              <a:rPr lang="el-GR" dirty="0"/>
              <a:t> </a:t>
            </a:r>
            <a:r>
              <a:rPr lang="el-GR" b="1" dirty="0"/>
              <a:t>Αποψίλωση των δασών (2,2%): </a:t>
            </a:r>
            <a:r>
              <a:rPr lang="el-GR" dirty="0"/>
              <a:t>Οι εκπομπές αντανακλούν την απώλεια αποθεμάτων άνθρακα από τα δάση και τα δασικά εδάφη</a:t>
            </a:r>
            <a:r>
              <a:rPr lang="el-GR" dirty="0" smtClean="0"/>
              <a:t>.</a:t>
            </a:r>
          </a:p>
          <a:p>
            <a:pPr marL="357188" indent="-357188" algn="just">
              <a:lnSpc>
                <a:spcPct val="100000"/>
              </a:lnSpc>
              <a:spcBef>
                <a:spcPts val="0"/>
              </a:spcBef>
              <a:spcAft>
                <a:spcPts val="0"/>
              </a:spcAft>
              <a:buFont typeface="Wingdings" panose="05000000000000000000" pitchFamily="2" charset="2"/>
              <a:buChar char="q"/>
            </a:pPr>
            <a:endParaRPr lang="el-GR" dirty="0"/>
          </a:p>
          <a:p>
            <a:pPr marL="357188" indent="-357188" algn="just">
              <a:lnSpc>
                <a:spcPct val="100000"/>
              </a:lnSpc>
              <a:spcBef>
                <a:spcPts val="0"/>
              </a:spcBef>
              <a:spcAft>
                <a:spcPts val="0"/>
              </a:spcAft>
              <a:buFont typeface="Wingdings" panose="05000000000000000000" pitchFamily="2" charset="2"/>
              <a:buChar char="q"/>
            </a:pPr>
            <a:r>
              <a:rPr lang="el-GR" dirty="0"/>
              <a:t> </a:t>
            </a:r>
            <a:r>
              <a:rPr lang="el-GR" b="1" dirty="0"/>
              <a:t>Καύση καλλιεργειών (3,5%): </a:t>
            </a:r>
            <a:r>
              <a:rPr lang="el-GR" dirty="0"/>
              <a:t>Η καύση των γεωργικών υπολειμμάτων απελευθερώνει διοξείδιο του άνθρακα, μεθάνιο και οξείδιο του αζώτου</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06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l-GR" sz="4400" dirty="0"/>
              <a:t>Γιατί</a:t>
            </a:r>
            <a:r>
              <a:rPr lang="en-US" sz="4400" dirty="0"/>
              <a:t> </a:t>
            </a:r>
            <a:r>
              <a:rPr lang="el-GR" sz="4400" dirty="0"/>
              <a:t>απαιτείται </a:t>
            </a:r>
            <a:r>
              <a:rPr lang="el-GR" sz="4400" dirty="0" smtClean="0"/>
              <a:t>η λήψη μέτρων;</a:t>
            </a:r>
            <a:endParaRPr lang="el-GR" sz="4400" dirty="0"/>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1097280" y="1845733"/>
            <a:ext cx="10058400" cy="4438525"/>
          </a:xfrm>
        </p:spPr>
        <p:txBody>
          <a:bodyPr>
            <a:normAutofit/>
          </a:bodyPr>
          <a:lstStyle/>
          <a:p>
            <a:pPr marL="357188" indent="-357188" algn="just">
              <a:lnSpc>
                <a:spcPct val="100000"/>
              </a:lnSpc>
              <a:spcBef>
                <a:spcPts val="0"/>
              </a:spcBef>
              <a:spcAft>
                <a:spcPts val="0"/>
              </a:spcAft>
              <a:buFont typeface="Wingdings" panose="05000000000000000000" pitchFamily="2" charset="2"/>
              <a:buChar char="q"/>
            </a:pPr>
            <a:r>
              <a:rPr lang="el-GR" sz="2400" b="1" dirty="0" smtClean="0"/>
              <a:t>Καλλιέργεια </a:t>
            </a:r>
            <a:r>
              <a:rPr lang="el-GR" sz="2400" b="1" dirty="0"/>
              <a:t>ρυζιού (1,3%): </a:t>
            </a:r>
            <a:r>
              <a:rPr lang="el-GR" sz="2400" dirty="0"/>
              <a:t>οι πλημμυρισμένοι ορυζώνες δημιουργούν αναερόβιες συνθήκες που μετατρέπουν την οργανική ύλη σε </a:t>
            </a:r>
            <a:r>
              <a:rPr lang="el-GR" sz="2400" dirty="0" smtClean="0"/>
              <a:t>μεθάνιο</a:t>
            </a:r>
          </a:p>
          <a:p>
            <a:pPr marL="357188" indent="-357188" algn="just">
              <a:lnSpc>
                <a:spcPct val="100000"/>
              </a:lnSpc>
              <a:spcBef>
                <a:spcPts val="0"/>
              </a:spcBef>
              <a:spcAft>
                <a:spcPts val="0"/>
              </a:spcAft>
              <a:buFont typeface="Wingdings" panose="05000000000000000000" pitchFamily="2" charset="2"/>
              <a:buChar char="q"/>
            </a:pPr>
            <a:endParaRPr lang="el-GR" sz="2400" dirty="0"/>
          </a:p>
          <a:p>
            <a:pPr marL="357188" indent="-357188" algn="just">
              <a:lnSpc>
                <a:spcPct val="100000"/>
              </a:lnSpc>
              <a:spcBef>
                <a:spcPts val="0"/>
              </a:spcBef>
              <a:spcAft>
                <a:spcPts val="0"/>
              </a:spcAft>
              <a:buFont typeface="Wingdings" panose="05000000000000000000" pitchFamily="2" charset="2"/>
              <a:buChar char="q"/>
            </a:pPr>
            <a:r>
              <a:rPr lang="el-GR" sz="2400" dirty="0"/>
              <a:t> </a:t>
            </a:r>
            <a:r>
              <a:rPr lang="el-GR" sz="2400" b="1" dirty="0"/>
              <a:t>Γεωργικά εδάφη (4,1%): </a:t>
            </a:r>
            <a:r>
              <a:rPr lang="el-GR" sz="2400" dirty="0"/>
              <a:t>Ένα μέρος των αζωτούχων λιπασμάτων απελευθερώνεται στον αέρα ως </a:t>
            </a:r>
            <a:r>
              <a:rPr lang="el-GR" sz="2400" dirty="0" err="1"/>
              <a:t>υποξείδιο</a:t>
            </a:r>
            <a:r>
              <a:rPr lang="el-GR" sz="2400" dirty="0"/>
              <a:t> του αζώτου - αέριο του </a:t>
            </a:r>
            <a:r>
              <a:rPr lang="el-GR" sz="2400" dirty="0" smtClean="0"/>
              <a:t>θερμοκηπίου</a:t>
            </a:r>
          </a:p>
          <a:p>
            <a:pPr marL="357188" indent="-357188" algn="just">
              <a:lnSpc>
                <a:spcPct val="100000"/>
              </a:lnSpc>
              <a:spcBef>
                <a:spcPts val="0"/>
              </a:spcBef>
              <a:spcAft>
                <a:spcPts val="0"/>
              </a:spcAft>
              <a:buFont typeface="Wingdings" panose="05000000000000000000" pitchFamily="2" charset="2"/>
              <a:buChar char="q"/>
            </a:pPr>
            <a:endParaRPr lang="el-GR" sz="2400" dirty="0"/>
          </a:p>
          <a:p>
            <a:pPr marL="357188" indent="-357188" algn="just">
              <a:lnSpc>
                <a:spcPct val="100000"/>
              </a:lnSpc>
              <a:spcBef>
                <a:spcPts val="0"/>
              </a:spcBef>
              <a:spcAft>
                <a:spcPts val="0"/>
              </a:spcAft>
              <a:buFont typeface="Wingdings" panose="05000000000000000000" pitchFamily="2" charset="2"/>
              <a:buChar char="q"/>
            </a:pPr>
            <a:r>
              <a:rPr lang="el-GR" sz="2400" b="1" dirty="0"/>
              <a:t> Κτηνοτροφία και κοπριά (5,8%): </a:t>
            </a:r>
            <a:r>
              <a:rPr lang="el-GR" sz="2400" dirty="0"/>
              <a:t>Τα ζώα, κυρίως τα βοοειδή παράγουν μεθάνιο ως αποτέλεσμα της εντερικής τους ζύμωσης</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32556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dirty="0"/>
              <a:t>Πρακτικές Μετριασμού</a:t>
            </a:r>
            <a:endParaRPr lang="en-US" sz="4400" dirty="0"/>
          </a:p>
        </p:txBody>
      </p:sp>
      <p:graphicFrame>
        <p:nvGraphicFramePr>
          <p:cNvPr id="5" name="Πίνακας 5">
            <a:extLst>
              <a:ext uri="{FF2B5EF4-FFF2-40B4-BE49-F238E27FC236}">
                <a16:creationId xmlns:a16="http://schemas.microsoft.com/office/drawing/2014/main" id="{4451C4C8-3B84-4FC2-8225-A3CD5EEFB9F0}"/>
              </a:ext>
            </a:extLst>
          </p:cNvPr>
          <p:cNvGraphicFramePr>
            <a:graphicFrameLocks noGrp="1"/>
          </p:cNvGraphicFramePr>
          <p:nvPr>
            <p:ph idx="1"/>
            <p:extLst>
              <p:ext uri="{D42A27DB-BD31-4B8C-83A1-F6EECF244321}">
                <p14:modId xmlns:p14="http://schemas.microsoft.com/office/powerpoint/2010/main" val="1306620163"/>
              </p:ext>
            </p:extLst>
          </p:nvPr>
        </p:nvGraphicFramePr>
        <p:xfrm>
          <a:off x="1096963" y="1846263"/>
          <a:ext cx="10058400" cy="4079240"/>
        </p:xfrm>
        <a:graphic>
          <a:graphicData uri="http://schemas.openxmlformats.org/drawingml/2006/table">
            <a:tbl>
              <a:tblPr firstRow="1" bandRow="1">
                <a:tableStyleId>{00A15C55-8517-42AA-B614-E9B94910E393}</a:tableStyleId>
              </a:tblPr>
              <a:tblGrid>
                <a:gridCol w="5732462">
                  <a:extLst>
                    <a:ext uri="{9D8B030D-6E8A-4147-A177-3AD203B41FA5}">
                      <a16:colId xmlns:a16="http://schemas.microsoft.com/office/drawing/2014/main" val="2480208059"/>
                    </a:ext>
                  </a:extLst>
                </a:gridCol>
                <a:gridCol w="1504950">
                  <a:extLst>
                    <a:ext uri="{9D8B030D-6E8A-4147-A177-3AD203B41FA5}">
                      <a16:colId xmlns:a16="http://schemas.microsoft.com/office/drawing/2014/main" val="2592314948"/>
                    </a:ext>
                  </a:extLst>
                </a:gridCol>
                <a:gridCol w="1447800">
                  <a:extLst>
                    <a:ext uri="{9D8B030D-6E8A-4147-A177-3AD203B41FA5}">
                      <a16:colId xmlns:a16="http://schemas.microsoft.com/office/drawing/2014/main" val="1068073630"/>
                    </a:ext>
                  </a:extLst>
                </a:gridCol>
                <a:gridCol w="1373188">
                  <a:extLst>
                    <a:ext uri="{9D8B030D-6E8A-4147-A177-3AD203B41FA5}">
                      <a16:colId xmlns:a16="http://schemas.microsoft.com/office/drawing/2014/main" val="3877553969"/>
                    </a:ext>
                  </a:extLst>
                </a:gridCol>
              </a:tblGrid>
              <a:tr h="370840">
                <a:tc>
                  <a:txBody>
                    <a:bodyPr/>
                    <a:lstStyle/>
                    <a:p>
                      <a:endParaRPr lang="en-US"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CO</a:t>
                      </a:r>
                      <a:r>
                        <a:rPr lang="en-US" baseline="-25000" dirty="0">
                          <a:latin typeface="Cambria" panose="02040503050406030204" pitchFamily="18" charset="0"/>
                          <a:ea typeface="Cambria" panose="02040503050406030204" pitchFamily="18" charset="0"/>
                        </a:rPr>
                        <a:t>2</a:t>
                      </a:r>
                    </a:p>
                  </a:txBody>
                  <a:tcPr/>
                </a:tc>
                <a:tc>
                  <a:txBody>
                    <a:bodyPr/>
                    <a:lstStyle/>
                    <a:p>
                      <a:pPr algn="ctr"/>
                      <a:r>
                        <a:rPr lang="en-US" dirty="0">
                          <a:latin typeface="Cambria" panose="02040503050406030204" pitchFamily="18" charset="0"/>
                          <a:ea typeface="Cambria" panose="02040503050406030204" pitchFamily="18" charset="0"/>
                        </a:rPr>
                        <a:t>CH</a:t>
                      </a:r>
                      <a:r>
                        <a:rPr lang="en-US" baseline="-25000" dirty="0">
                          <a:latin typeface="Cambria" panose="02040503050406030204" pitchFamily="18" charset="0"/>
                          <a:ea typeface="Cambria" panose="02040503050406030204" pitchFamily="18" charset="0"/>
                        </a:rPr>
                        <a:t>4</a:t>
                      </a:r>
                    </a:p>
                  </a:txBody>
                  <a:tcPr/>
                </a:tc>
                <a:tc>
                  <a:txBody>
                    <a:bodyPr/>
                    <a:lstStyle/>
                    <a:p>
                      <a:pPr algn="ctr"/>
                      <a:r>
                        <a:rPr lang="en-US" dirty="0">
                          <a:latin typeface="Cambria" panose="02040503050406030204" pitchFamily="18" charset="0"/>
                          <a:ea typeface="Cambria" panose="02040503050406030204" pitchFamily="18" charset="0"/>
                        </a:rPr>
                        <a:t>N</a:t>
                      </a:r>
                      <a:r>
                        <a:rPr lang="en-US" baseline="-25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O</a:t>
                      </a:r>
                    </a:p>
                  </a:txBody>
                  <a:tcPr/>
                </a:tc>
                <a:extLst>
                  <a:ext uri="{0D108BD9-81ED-4DB2-BD59-A6C34878D82A}">
                    <a16:rowId xmlns:a16="http://schemas.microsoft.com/office/drawing/2014/main" val="3475017697"/>
                  </a:ext>
                </a:extLst>
              </a:tr>
              <a:tr h="370840">
                <a:tc>
                  <a:txBody>
                    <a:bodyPr/>
                    <a:lstStyle/>
                    <a:p>
                      <a:r>
                        <a:rPr lang="el-GR" sz="1600" dirty="0" err="1">
                          <a:latin typeface="Cambria" panose="02040503050406030204" pitchFamily="18" charset="0"/>
                          <a:ea typeface="Cambria" panose="02040503050406030204" pitchFamily="18" charset="0"/>
                        </a:rPr>
                        <a:t>Αντιμεθαγονικοί</a:t>
                      </a:r>
                      <a:r>
                        <a:rPr lang="el-GR" sz="1600" dirty="0">
                          <a:latin typeface="Cambria" panose="02040503050406030204" pitchFamily="18" charset="0"/>
                          <a:ea typeface="Cambria" panose="02040503050406030204" pitchFamily="18" charset="0"/>
                        </a:rPr>
                        <a:t> παράγοντες (</a:t>
                      </a:r>
                      <a:r>
                        <a:rPr lang="el-GR" sz="1600" dirty="0" err="1">
                          <a:latin typeface="Cambria" panose="02040503050406030204" pitchFamily="18" charset="0"/>
                          <a:ea typeface="Cambria" panose="02040503050406030204" pitchFamily="18" charset="0"/>
                        </a:rPr>
                        <a:t>μυρηκαστικά</a:t>
                      </a:r>
                      <a:r>
                        <a:rPr lang="el-GR" sz="1600" dirty="0">
                          <a:latin typeface="Cambria" panose="02040503050406030204" pitchFamily="18" charset="0"/>
                          <a:ea typeface="Cambria" panose="02040503050406030204" pitchFamily="18" charset="0"/>
                        </a:rPr>
                        <a:t>)</a:t>
                      </a:r>
                      <a:endParaRPr lang="en-US" sz="1600"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7801226"/>
                  </a:ext>
                </a:extLst>
              </a:tr>
              <a:tr h="370840">
                <a:tc>
                  <a:txBody>
                    <a:bodyPr/>
                    <a:lstStyle/>
                    <a:p>
                      <a:r>
                        <a:rPr lang="el-GR" sz="1600" dirty="0">
                          <a:latin typeface="Cambria" panose="02040503050406030204" pitchFamily="18" charset="0"/>
                          <a:ea typeface="Cambria" panose="02040503050406030204" pitchFamily="18" charset="0"/>
                        </a:rPr>
                        <a:t>Αύξηση παραγωγικότητας (κτηνοτροφία)</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28716207"/>
                  </a:ext>
                </a:extLst>
              </a:tr>
              <a:tr h="370840">
                <a:tc>
                  <a:txBody>
                    <a:bodyPr/>
                    <a:lstStyle/>
                    <a:p>
                      <a:r>
                        <a:rPr lang="el-GR" sz="1600" dirty="0">
                          <a:latin typeface="Cambria" panose="02040503050406030204" pitchFamily="18" charset="0"/>
                          <a:ea typeface="Cambria" panose="02040503050406030204" pitchFamily="18" charset="0"/>
                        </a:rPr>
                        <a:t>Βελτιωμένη απόδοση των αζωτούχων λιπασμάτων</a:t>
                      </a:r>
                      <a:endParaRPr lang="en-US" sz="1600"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43971495"/>
                  </a:ext>
                </a:extLst>
              </a:tr>
              <a:tr h="370840">
                <a:tc>
                  <a:txBody>
                    <a:bodyPr/>
                    <a:lstStyle/>
                    <a:p>
                      <a:r>
                        <a:rPr lang="el-GR" sz="1600" dirty="0">
                          <a:latin typeface="Cambria" panose="02040503050406030204" pitchFamily="18" charset="0"/>
                          <a:ea typeface="Cambria" panose="02040503050406030204" pitchFamily="18" charset="0"/>
                        </a:rPr>
                        <a:t>Εμπλουτισμός Οργανικής ύλης εδάφους </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63198798"/>
                  </a:ext>
                </a:extLst>
              </a:tr>
              <a:tr h="370840">
                <a:tc>
                  <a:txBody>
                    <a:bodyPr/>
                    <a:lstStyle/>
                    <a:p>
                      <a:r>
                        <a:rPr lang="el-GR" sz="1600" dirty="0">
                          <a:latin typeface="Cambria" panose="02040503050406030204" pitchFamily="18" charset="0"/>
                          <a:ea typeface="Cambria" panose="02040503050406030204" pitchFamily="18" charset="0"/>
                        </a:rPr>
                        <a:t>Δέσμευση Άνθρακα στο Έδαφος</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45841321"/>
                  </a:ext>
                </a:extLst>
              </a:tr>
              <a:tr h="370840">
                <a:tc>
                  <a:txBody>
                    <a:bodyPr/>
                    <a:lstStyle/>
                    <a:p>
                      <a:r>
                        <a:rPr lang="el-GR" sz="1600" dirty="0">
                          <a:latin typeface="Cambria" panose="02040503050406030204" pitchFamily="18" charset="0"/>
                          <a:ea typeface="Cambria" panose="02040503050406030204" pitchFamily="18" charset="0"/>
                        </a:rPr>
                        <a:t>Πολυετείς καλλιέργειες</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67050044"/>
                  </a:ext>
                </a:extLst>
              </a:tr>
              <a:tr h="370840">
                <a:tc>
                  <a:txBody>
                    <a:bodyPr/>
                    <a:lstStyle/>
                    <a:p>
                      <a:r>
                        <a:rPr lang="el-GR" sz="1600" dirty="0">
                          <a:latin typeface="Cambria" panose="02040503050406030204" pitchFamily="18" charset="0"/>
                          <a:ea typeface="Cambria" panose="02040503050406030204" pitchFamily="18" charset="0"/>
                        </a:rPr>
                        <a:t>Διαχείριση Γης </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52404427"/>
                  </a:ext>
                </a:extLst>
              </a:tr>
              <a:tr h="370840">
                <a:tc>
                  <a:txBody>
                    <a:bodyPr/>
                    <a:lstStyle/>
                    <a:p>
                      <a:r>
                        <a:rPr lang="el-GR" sz="1600" dirty="0">
                          <a:latin typeface="Cambria" panose="02040503050406030204" pitchFamily="18" charset="0"/>
                          <a:ea typeface="Cambria" panose="02040503050406030204" pitchFamily="18" charset="0"/>
                        </a:rPr>
                        <a:t>Μείωση της Απώλειας Τροφίμων</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595827341"/>
                  </a:ext>
                </a:extLst>
              </a:tr>
              <a:tr h="370840">
                <a:tc>
                  <a:txBody>
                    <a:bodyPr/>
                    <a:lstStyle/>
                    <a:p>
                      <a:r>
                        <a:rPr lang="el-GR" sz="1600" dirty="0">
                          <a:latin typeface="Cambria" panose="02040503050406030204" pitchFamily="18" charset="0"/>
                          <a:ea typeface="Cambria" panose="02040503050406030204" pitchFamily="18" charset="0"/>
                        </a:rPr>
                        <a:t>Ανανεώσιμη Ενέργεια</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18190580"/>
                  </a:ext>
                </a:extLst>
              </a:tr>
              <a:tr h="370840">
                <a:tc>
                  <a:txBody>
                    <a:bodyPr/>
                    <a:lstStyle/>
                    <a:p>
                      <a:r>
                        <a:rPr lang="el-GR" sz="1600" dirty="0">
                          <a:latin typeface="Cambria" panose="02040503050406030204" pitchFamily="18" charset="0"/>
                          <a:ea typeface="Cambria" panose="02040503050406030204" pitchFamily="18" charset="0"/>
                        </a:rPr>
                        <a:t>Κλιματική έξυπνη γεωργία</a:t>
                      </a:r>
                      <a:endParaRPr lang="en-US" sz="16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4744734"/>
                  </a:ext>
                </a:extLst>
              </a:tr>
            </a:tbl>
          </a:graphicData>
        </a:graphic>
      </p:graphicFrame>
    </p:spTree>
    <p:extLst>
      <p:ext uri="{BB962C8B-B14F-4D97-AF65-F5344CB8AC3E}">
        <p14:creationId xmlns:p14="http://schemas.microsoft.com/office/powerpoint/2010/main" val="239845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5C84D-8C79-4D25-B0E7-C83395B7A08B}"/>
              </a:ext>
            </a:extLst>
          </p:cNvPr>
          <p:cNvSpPr>
            <a:spLocks noGrp="1"/>
          </p:cNvSpPr>
          <p:nvPr>
            <p:ph type="title"/>
          </p:nvPr>
        </p:nvSpPr>
        <p:spPr/>
        <p:txBody>
          <a:bodyPr>
            <a:normAutofit/>
          </a:bodyPr>
          <a:lstStyle/>
          <a:p>
            <a:pPr algn="ctr"/>
            <a:r>
              <a:rPr lang="el-GR" sz="4400" dirty="0"/>
              <a:t>Μέτρα Προσαρμογής </a:t>
            </a:r>
            <a:r>
              <a:rPr lang="en-US" sz="4400" dirty="0"/>
              <a:t>Vs </a:t>
            </a:r>
            <a:r>
              <a:rPr lang="el-GR" sz="4400" dirty="0"/>
              <a:t>Μετριασμού</a:t>
            </a:r>
            <a:endParaRPr lang="en-US" sz="4400" dirty="0"/>
          </a:p>
        </p:txBody>
      </p:sp>
      <p:graphicFrame>
        <p:nvGraphicFramePr>
          <p:cNvPr id="6" name="Πίνακας 6">
            <a:extLst>
              <a:ext uri="{FF2B5EF4-FFF2-40B4-BE49-F238E27FC236}">
                <a16:creationId xmlns:a16="http://schemas.microsoft.com/office/drawing/2014/main" id="{06CD5521-5A41-4299-B946-1F00EB9629CE}"/>
              </a:ext>
            </a:extLst>
          </p:cNvPr>
          <p:cNvGraphicFramePr>
            <a:graphicFrameLocks noGrp="1"/>
          </p:cNvGraphicFramePr>
          <p:nvPr>
            <p:ph idx="1"/>
            <p:extLst>
              <p:ext uri="{D42A27DB-BD31-4B8C-83A1-F6EECF244321}">
                <p14:modId xmlns:p14="http://schemas.microsoft.com/office/powerpoint/2010/main" val="3696512196"/>
              </p:ext>
            </p:extLst>
          </p:nvPr>
        </p:nvGraphicFramePr>
        <p:xfrm>
          <a:off x="516832" y="1886020"/>
          <a:ext cx="11062254" cy="3901440"/>
        </p:xfrm>
        <a:graphic>
          <a:graphicData uri="http://schemas.openxmlformats.org/drawingml/2006/table">
            <a:tbl>
              <a:tblPr firstRow="1" bandRow="1">
                <a:tableStyleId>{00A15C55-8517-42AA-B614-E9B94910E393}</a:tableStyleId>
              </a:tblPr>
              <a:tblGrid>
                <a:gridCol w="5531127">
                  <a:extLst>
                    <a:ext uri="{9D8B030D-6E8A-4147-A177-3AD203B41FA5}">
                      <a16:colId xmlns:a16="http://schemas.microsoft.com/office/drawing/2014/main" val="1785099337"/>
                    </a:ext>
                  </a:extLst>
                </a:gridCol>
                <a:gridCol w="5531127">
                  <a:extLst>
                    <a:ext uri="{9D8B030D-6E8A-4147-A177-3AD203B41FA5}">
                      <a16:colId xmlns:a16="http://schemas.microsoft.com/office/drawing/2014/main" val="1099980594"/>
                    </a:ext>
                  </a:extLst>
                </a:gridCol>
              </a:tblGrid>
              <a:tr h="370840">
                <a:tc>
                  <a:txBody>
                    <a:bodyPr/>
                    <a:lstStyle/>
                    <a:p>
                      <a:pPr algn="ctr"/>
                      <a:r>
                        <a:rPr lang="el-GR" sz="2000" dirty="0">
                          <a:latin typeface="Cambria" panose="02040503050406030204" pitchFamily="18" charset="0"/>
                          <a:ea typeface="Cambria" panose="02040503050406030204" pitchFamily="18" charset="0"/>
                        </a:rPr>
                        <a:t>Προσαρμογή</a:t>
                      </a:r>
                      <a:endParaRPr lang="en-US" sz="2000" dirty="0">
                        <a:latin typeface="Cambria" panose="02040503050406030204" pitchFamily="18" charset="0"/>
                        <a:ea typeface="Cambria" panose="02040503050406030204" pitchFamily="18" charset="0"/>
                      </a:endParaRPr>
                    </a:p>
                  </a:txBody>
                  <a:tcPr/>
                </a:tc>
                <a:tc>
                  <a:txBody>
                    <a:bodyPr/>
                    <a:lstStyle/>
                    <a:p>
                      <a:pPr algn="ctr"/>
                      <a:r>
                        <a:rPr lang="el-GR" sz="2000" dirty="0">
                          <a:latin typeface="Cambria" panose="02040503050406030204" pitchFamily="18" charset="0"/>
                          <a:ea typeface="Cambria" panose="02040503050406030204" pitchFamily="18" charset="0"/>
                        </a:rPr>
                        <a:t>Μετριασμός</a:t>
                      </a:r>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6799330"/>
                  </a:ext>
                </a:extLst>
              </a:tr>
              <a:tr h="370840">
                <a:tc>
                  <a:txBody>
                    <a:bodyPr/>
                    <a:lstStyle/>
                    <a:p>
                      <a:pPr algn="ctr"/>
                      <a:r>
                        <a:rPr lang="el-GR" sz="2000" dirty="0">
                          <a:latin typeface="Cambria" panose="02040503050406030204" pitchFamily="18" charset="0"/>
                          <a:ea typeface="Cambria" panose="02040503050406030204" pitchFamily="18" charset="0"/>
                        </a:rPr>
                        <a:t>Αποτροπή ή ελαχιστοποίηση των δυσμενών επιπτώσεων της κλιματικής αλλαγής</a:t>
                      </a:r>
                    </a:p>
                  </a:txBody>
                  <a:tcPr/>
                </a:tc>
                <a:tc>
                  <a:txBody>
                    <a:bodyPr/>
                    <a:lstStyle/>
                    <a:p>
                      <a:pPr algn="ctr"/>
                      <a:r>
                        <a:rPr lang="el-GR" sz="2000" dirty="0">
                          <a:latin typeface="Cambria" panose="02040503050406030204" pitchFamily="18" charset="0"/>
                          <a:ea typeface="Cambria" panose="02040503050406030204" pitchFamily="18" charset="0"/>
                        </a:rPr>
                        <a:t>Μείωση ή αποτροπή των εκπομπών GHG για να μετριαστεί η επίδραση της κλιματικής αλλαγής</a:t>
                      </a:r>
                      <a:endParaRPr lang="en-US"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87216026"/>
                  </a:ext>
                </a:extLst>
              </a:tr>
              <a:tr h="370840">
                <a:tc>
                  <a:txBody>
                    <a:bodyPr/>
                    <a:lstStyle/>
                    <a:p>
                      <a:pPr algn="ctr"/>
                      <a:r>
                        <a:rPr lang="el-GR" sz="2000" kern="1200" dirty="0">
                          <a:effectLst/>
                          <a:latin typeface="Cambria" panose="02040503050406030204" pitchFamily="18" charset="0"/>
                          <a:ea typeface="Cambria" panose="02040503050406030204" pitchFamily="18" charset="0"/>
                        </a:rPr>
                        <a:t>Σχεδιασμένα για τη μείωση της ευπάθειας των τοπικών κοινοτήτων και των οικοσυστημάτων</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tc>
                  <a:txBody>
                    <a:bodyPr/>
                    <a:lstStyle/>
                    <a:p>
                      <a:pPr algn="ctr"/>
                      <a:r>
                        <a:rPr lang="el-GR" sz="2000" kern="1200" dirty="0">
                          <a:effectLst/>
                          <a:latin typeface="Cambria" panose="02040503050406030204" pitchFamily="18" charset="0"/>
                          <a:ea typeface="Cambria" panose="02040503050406030204" pitchFamily="18" charset="0"/>
                        </a:rPr>
                        <a:t>Σχεδιασμένα για την προώθηση της δέσμευσης άνθρακα και την αποφυγή της αύξησης των εκπομπών ρύπων</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611781355"/>
                  </a:ext>
                </a:extLst>
              </a:tr>
              <a:tr h="370840">
                <a:tc>
                  <a:txBody>
                    <a:bodyPr/>
                    <a:lstStyle/>
                    <a:p>
                      <a:pPr algn="ctr"/>
                      <a:r>
                        <a:rPr lang="el-GR" sz="2000" kern="1200" dirty="0">
                          <a:effectLst/>
                          <a:latin typeface="Cambria" panose="02040503050406030204" pitchFamily="18" charset="0"/>
                          <a:ea typeface="Cambria" panose="02040503050406030204" pitchFamily="18" charset="0"/>
                        </a:rPr>
                        <a:t>Δεν αντιμετωπίζει την πηγή του προβλήματος</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tc>
                  <a:txBody>
                    <a:bodyPr/>
                    <a:lstStyle/>
                    <a:p>
                      <a:pPr algn="ctr"/>
                      <a:r>
                        <a:rPr lang="el-GR" sz="2000" kern="1200" dirty="0">
                          <a:effectLst/>
                          <a:latin typeface="Cambria" panose="02040503050406030204" pitchFamily="18" charset="0"/>
                          <a:ea typeface="Cambria" panose="02040503050406030204" pitchFamily="18" charset="0"/>
                        </a:rPr>
                        <a:t>Προσπαθεί να αντιμετωπίσει το πρόβλημα στην πηγή</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893682577"/>
                  </a:ext>
                </a:extLst>
              </a:tr>
              <a:tr h="370840">
                <a:tc>
                  <a:txBody>
                    <a:bodyPr/>
                    <a:lstStyle/>
                    <a:p>
                      <a:pPr algn="ctr"/>
                      <a:r>
                        <a:rPr lang="el-GR" sz="2000" kern="1200" dirty="0">
                          <a:effectLst/>
                          <a:latin typeface="Cambria" panose="02040503050406030204" pitchFamily="18" charset="0"/>
                          <a:ea typeface="Cambria" panose="02040503050406030204" pitchFamily="18" charset="0"/>
                        </a:rPr>
                        <a:t>Επικεντρώνεται στη διαχείριση των κλιματικών κινδύνων</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tc>
                  <a:txBody>
                    <a:bodyPr/>
                    <a:lstStyle/>
                    <a:p>
                      <a:pPr algn="ctr"/>
                      <a:r>
                        <a:rPr lang="el-GR" sz="2000" kern="1200" dirty="0">
                          <a:effectLst/>
                          <a:latin typeface="Cambria" panose="02040503050406030204" pitchFamily="18" charset="0"/>
                          <a:ea typeface="Cambria" panose="02040503050406030204" pitchFamily="18" charset="0"/>
                        </a:rPr>
                        <a:t>Επικεντρώνεται στη μείωση των εκπομπών</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254882955"/>
                  </a:ext>
                </a:extLst>
              </a:tr>
              <a:tr h="370840">
                <a:tc>
                  <a:txBody>
                    <a:bodyPr/>
                    <a:lstStyle/>
                    <a:p>
                      <a:pPr algn="ctr"/>
                      <a:r>
                        <a:rPr lang="el-GR" sz="2000" kern="1200" dirty="0">
                          <a:effectLst/>
                          <a:latin typeface="Cambria" panose="02040503050406030204" pitchFamily="18" charset="0"/>
                          <a:ea typeface="Cambria" panose="02040503050406030204" pitchFamily="18" charset="0"/>
                        </a:rPr>
                        <a:t>Βραχυπρόθεσμη έως μεσοπρόθεσμη εστίαση</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tc>
                  <a:txBody>
                    <a:bodyPr/>
                    <a:lstStyle/>
                    <a:p>
                      <a:pPr algn="ctr"/>
                      <a:r>
                        <a:rPr lang="el-GR" sz="2000" kern="1200" dirty="0">
                          <a:effectLst/>
                          <a:latin typeface="Cambria" panose="02040503050406030204" pitchFamily="18" charset="0"/>
                          <a:ea typeface="Cambria" panose="02040503050406030204" pitchFamily="18" charset="0"/>
                        </a:rPr>
                        <a:t>Μακροπρόθεσμη εστίαση</a:t>
                      </a:r>
                      <a:endParaRPr lang="el-GR" sz="2000" b="0" i="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2467814356"/>
                  </a:ext>
                </a:extLst>
              </a:tr>
            </a:tbl>
          </a:graphicData>
        </a:graphic>
      </p:graphicFrame>
    </p:spTree>
    <p:extLst>
      <p:ext uri="{BB962C8B-B14F-4D97-AF65-F5344CB8AC3E}">
        <p14:creationId xmlns:p14="http://schemas.microsoft.com/office/powerpoint/2010/main" val="365804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95DCA9-CA61-4D6E-B09E-B77A925BD895}"/>
              </a:ext>
            </a:extLst>
          </p:cNvPr>
          <p:cNvSpPr>
            <a:spLocks noGrp="1"/>
          </p:cNvSpPr>
          <p:nvPr>
            <p:ph type="title"/>
          </p:nvPr>
        </p:nvSpPr>
        <p:spPr/>
        <p:txBody>
          <a:bodyPr>
            <a:normAutofit/>
          </a:bodyPr>
          <a:lstStyle/>
          <a:p>
            <a:pPr algn="ctr"/>
            <a:r>
              <a:rPr lang="el-GR" sz="4400" dirty="0"/>
              <a:t>Μετάβαση στο κτηνοτροφικό σύστημα</a:t>
            </a:r>
          </a:p>
        </p:txBody>
      </p:sp>
      <p:sp>
        <p:nvSpPr>
          <p:cNvPr id="3" name="Θέση περιεχομένου 2">
            <a:extLst>
              <a:ext uri="{FF2B5EF4-FFF2-40B4-BE49-F238E27FC236}">
                <a16:creationId xmlns:a16="http://schemas.microsoft.com/office/drawing/2014/main" id="{A0E83EEA-E65F-4C21-8DDC-A59DAFC12FA5}"/>
              </a:ext>
            </a:extLst>
          </p:cNvPr>
          <p:cNvSpPr>
            <a:spLocks noGrp="1"/>
          </p:cNvSpPr>
          <p:nvPr>
            <p:ph idx="1"/>
          </p:nvPr>
        </p:nvSpPr>
        <p:spPr>
          <a:xfrm>
            <a:off x="1097280" y="1845733"/>
            <a:ext cx="10058400" cy="4545541"/>
          </a:xfrm>
        </p:spPr>
        <p:txBody>
          <a:bodyPr>
            <a:normAutofit lnSpcReduction="10000"/>
          </a:bodyPr>
          <a:lstStyle/>
          <a:p>
            <a:pPr marL="0" indent="0" algn="ctr">
              <a:buNone/>
            </a:pPr>
            <a:r>
              <a:rPr lang="el-GR" dirty="0"/>
              <a:t>Η κτηνοτροφία είναι η μεγαλύτερη πηγή αερίων θερμοκηπίου:</a:t>
            </a:r>
          </a:p>
          <a:p>
            <a:pPr marL="0" indent="0" algn="ctr">
              <a:buNone/>
            </a:pPr>
            <a:r>
              <a:rPr lang="el-GR" b="1" dirty="0">
                <a:solidFill>
                  <a:srgbClr val="7030A0"/>
                </a:solidFill>
              </a:rPr>
              <a:t>          CO</a:t>
            </a:r>
            <a:r>
              <a:rPr lang="el-GR" b="1" baseline="-25000" dirty="0">
                <a:solidFill>
                  <a:srgbClr val="7030A0"/>
                </a:solidFill>
              </a:rPr>
              <a:t>2</a:t>
            </a:r>
            <a:r>
              <a:rPr lang="el-GR" b="1" dirty="0">
                <a:solidFill>
                  <a:srgbClr val="7030A0"/>
                </a:solidFill>
              </a:rPr>
              <a:t>: 80%</a:t>
            </a:r>
          </a:p>
          <a:p>
            <a:pPr marL="0" indent="0" algn="ctr">
              <a:buNone/>
            </a:pPr>
            <a:r>
              <a:rPr lang="el-GR" b="1" dirty="0">
                <a:solidFill>
                  <a:srgbClr val="7030A0"/>
                </a:solidFill>
              </a:rPr>
              <a:t>          </a:t>
            </a:r>
            <a:r>
              <a:rPr lang="en-US" b="1" dirty="0">
                <a:solidFill>
                  <a:srgbClr val="7030A0"/>
                </a:solidFill>
              </a:rPr>
              <a:t>CH</a:t>
            </a:r>
            <a:r>
              <a:rPr lang="en-US" b="1" baseline="-25000" dirty="0">
                <a:solidFill>
                  <a:srgbClr val="7030A0"/>
                </a:solidFill>
              </a:rPr>
              <a:t>4</a:t>
            </a:r>
            <a:r>
              <a:rPr lang="en-US" b="1" dirty="0">
                <a:solidFill>
                  <a:srgbClr val="7030A0"/>
                </a:solidFill>
              </a:rPr>
              <a:t>:  60-70%</a:t>
            </a:r>
            <a:endParaRPr lang="el-GR" b="1" dirty="0">
              <a:solidFill>
                <a:srgbClr val="7030A0"/>
              </a:solidFill>
            </a:endParaRPr>
          </a:p>
          <a:p>
            <a:pPr marL="0" indent="0" algn="just">
              <a:buNone/>
            </a:pPr>
            <a:r>
              <a:rPr lang="el-GR" b="1" dirty="0"/>
              <a:t>Μέτρα Μετριασμού</a:t>
            </a:r>
          </a:p>
          <a:p>
            <a:pPr marL="0" indent="0" algn="just">
              <a:buNone/>
            </a:pPr>
            <a:r>
              <a:rPr lang="el-GR" dirty="0"/>
              <a:t>Η πρώτη ομάδα στρατηγικής περιλαμβάνει συμπληρώματα με </a:t>
            </a:r>
            <a:r>
              <a:rPr lang="el-GR" dirty="0" err="1"/>
              <a:t>αντιμεθανογόνους</a:t>
            </a:r>
            <a:r>
              <a:rPr lang="el-GR" dirty="0"/>
              <a:t> παράγοντες. Η παραγωγή μεθανίου στα μηρυκαστικά θεωρείται απώλεια απόδοσης. Οι στρατηγικές που μειώνουν τις εκπομπές μεθανίου μπορούν επίσης να ωφελήσουν την ενεργειακή απόδοση αποτρέποντας μεταβολικές ασθένειες και να αυξήσουν την παραγωγή.</a:t>
            </a:r>
            <a:r>
              <a:rPr lang="en-US" dirty="0"/>
              <a:t> </a:t>
            </a:r>
            <a:r>
              <a:rPr lang="el-GR" dirty="0"/>
              <a:t>Μια ποικιλία συμπληρωμάτων διατροφής εξυπηρετεί αυτόν τον σκοπό</a:t>
            </a:r>
            <a:r>
              <a:rPr lang="en-US" dirty="0"/>
              <a:t> </a:t>
            </a:r>
            <a:r>
              <a:rPr lang="el-GR" dirty="0"/>
              <a:t>με διαφορετική αποτελεσματικότητα</a:t>
            </a:r>
            <a:r>
              <a:rPr lang="en-US" dirty="0"/>
              <a:t>:</a:t>
            </a:r>
          </a:p>
          <a:p>
            <a:pPr algn="just">
              <a:buFont typeface="Wingdings" panose="05000000000000000000" pitchFamily="2" charset="2"/>
              <a:buChar char="v"/>
            </a:pPr>
            <a:r>
              <a:rPr lang="el-GR" dirty="0"/>
              <a:t>Χημικοί αναστολείς (33-91%),</a:t>
            </a:r>
          </a:p>
          <a:p>
            <a:pPr algn="just">
              <a:buFont typeface="Wingdings" panose="05000000000000000000" pitchFamily="2" charset="2"/>
              <a:buChar char="v"/>
            </a:pPr>
            <a:r>
              <a:rPr lang="el-GR" dirty="0"/>
              <a:t>Υποδοχείς ηλεκτρονίων (16-30%) ή </a:t>
            </a:r>
          </a:p>
          <a:p>
            <a:pPr algn="just">
              <a:buFont typeface="Wingdings" panose="05000000000000000000" pitchFamily="2" charset="2"/>
              <a:buChar char="v"/>
            </a:pPr>
            <a:r>
              <a:rPr lang="el-GR" dirty="0"/>
              <a:t>Διατροφικά λιπίδια (5-40%) </a:t>
            </a:r>
          </a:p>
          <a:p>
            <a:pPr marL="0" indent="0">
              <a:buNone/>
            </a:pPr>
            <a:endParaRPr lang="en-US" dirty="0"/>
          </a:p>
        </p:txBody>
      </p:sp>
    </p:spTree>
    <p:extLst>
      <p:ext uri="{BB962C8B-B14F-4D97-AF65-F5344CB8AC3E}">
        <p14:creationId xmlns:p14="http://schemas.microsoft.com/office/powerpoint/2010/main" val="22217478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4301</TotalTime>
  <Words>3024</Words>
  <Application>Microsoft Office PowerPoint</Application>
  <PresentationFormat>Widescreen</PresentationFormat>
  <Paragraphs>293</Paragraphs>
  <Slides>30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Bahnschrift SemiLight</vt:lpstr>
      <vt:lpstr>Calibri</vt:lpstr>
      <vt:lpstr>Calibri Light</vt:lpstr>
      <vt:lpstr>Cambria</vt:lpstr>
      <vt:lpstr>DejaVuSans-Bold</vt:lpstr>
      <vt:lpstr>Söhne</vt:lpstr>
      <vt:lpstr>Wingdings</vt:lpstr>
      <vt:lpstr>Custom Design</vt:lpstr>
      <vt:lpstr>Retrospect</vt:lpstr>
      <vt:lpstr> </vt:lpstr>
      <vt:lpstr>Μέτρα Μετριασμού</vt:lpstr>
      <vt:lpstr>Οι πέντε βασικοί τύποι μετριασμού</vt:lpstr>
      <vt:lpstr>Πλάνο Μετριασμού Κινδύνων</vt:lpstr>
      <vt:lpstr>Γιατί απαιτείται η λήψη μέτρων;</vt:lpstr>
      <vt:lpstr>Γιατί απαιτείται η λήψη μέτρων;</vt:lpstr>
      <vt:lpstr>Πρακτικές Μετριασμού</vt:lpstr>
      <vt:lpstr>Μέτρα Προσαρμογής Vs Μετριασμού</vt:lpstr>
      <vt:lpstr>Μετάβαση στο κτηνοτροφικό σύστημα</vt:lpstr>
      <vt:lpstr>Μετάβαση στο κτηνοτροφικό σύστημα</vt:lpstr>
      <vt:lpstr>Μετάβαση στο κτηνοτροφικό σύστημα</vt:lpstr>
      <vt:lpstr>Βελτιωμένη απόδοση  των αζωτούχων λιπασμάτων</vt:lpstr>
      <vt:lpstr>Εμπλουτισμός Οργανικής ύλης εδάφους </vt:lpstr>
      <vt:lpstr>Δέσμευση Άνθρακα στο Έδαφος</vt:lpstr>
      <vt:lpstr>Δέσμευση Άνθρακα στο Έδαφος</vt:lpstr>
      <vt:lpstr>Παράγοντες που επηρεάζουν τη χωρητικότητα της δεξαμενής άνθρακα του εδάφους</vt:lpstr>
      <vt:lpstr>Πολυετείς καλλιέργειες</vt:lpstr>
      <vt:lpstr>Διαχείριση γης</vt:lpstr>
      <vt:lpstr>Διαχείριση Γης - Αναγεννητική γεωργία</vt:lpstr>
      <vt:lpstr>Τροφικές Απώλειες </vt:lpstr>
      <vt:lpstr>Χρήση Ενέργειας ανά Εισροή </vt:lpstr>
      <vt:lpstr>Χρήση Ενέργειας</vt:lpstr>
      <vt:lpstr>Χρήση Ενέργειας</vt:lpstr>
      <vt:lpstr>Χρήση Ενέργειας</vt:lpstr>
      <vt:lpstr>Κλιματική έξυπνη γεωργία</vt:lpstr>
      <vt:lpstr>Κλιματική έξυπνη γεωργία</vt:lpstr>
      <vt:lpstr>Διαχείριση γεωργικών στερεών αποβλήτων</vt:lpstr>
      <vt:lpstr>Διαχείριση Υδάτων στη Γεωργία</vt:lpstr>
      <vt:lpstr>Διαχείριση Υδάτων στη Γεωργία</vt:lpstr>
      <vt:lpstr>Διαχείριση Υδάτων στη Γεωργία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122</cp:revision>
  <dcterms:created xsi:type="dcterms:W3CDTF">2018-11-05T14:13:47Z</dcterms:created>
  <dcterms:modified xsi:type="dcterms:W3CDTF">2023-09-24T18:45:22Z</dcterms:modified>
</cp:coreProperties>
</file>