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764" r:id="rId2"/>
  </p:sldMasterIdLst>
  <p:notesMasterIdLst>
    <p:notesMasterId r:id="rId21"/>
  </p:notesMasterIdLst>
  <p:sldIdLst>
    <p:sldId id="256" r:id="rId3"/>
    <p:sldId id="258" r:id="rId4"/>
    <p:sldId id="259" r:id="rId5"/>
    <p:sldId id="284" r:id="rId6"/>
    <p:sldId id="277" r:id="rId7"/>
    <p:sldId id="276" r:id="rId8"/>
    <p:sldId id="286" r:id="rId9"/>
    <p:sldId id="281" r:id="rId10"/>
    <p:sldId id="283" r:id="rId11"/>
    <p:sldId id="287" r:id="rId12"/>
    <p:sldId id="261" r:id="rId13"/>
    <p:sldId id="273" r:id="rId14"/>
    <p:sldId id="268" r:id="rId15"/>
    <p:sldId id="282" r:id="rId16"/>
    <p:sldId id="263" r:id="rId17"/>
    <p:sldId id="269" r:id="rId18"/>
    <p:sldId id="285" r:id="rId19"/>
    <p:sldId id="270"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1" clrIdx="0">
    <p:extLst>
      <p:ext uri="{19B8F6BF-5375-455C-9EA6-DF929625EA0E}">
        <p15:presenceInfo xmlns:p15="http://schemas.microsoft.com/office/powerpoint/2012/main" userId="User" providerId="None"/>
      </p:ext>
    </p:extLst>
  </p:cmAuthor>
  <p:cmAuthor id="2" name="Irene Voukkali" initials="IV" lastIdx="3" clrIdx="1">
    <p:extLst>
      <p:ext uri="{19B8F6BF-5375-455C-9EA6-DF929625EA0E}">
        <p15:presenceInfo xmlns:p15="http://schemas.microsoft.com/office/powerpoint/2012/main" userId="S-1-5-21-1558194552-245385912-951803734-45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D7EF"/>
    <a:srgbClr val="24A661"/>
    <a:srgbClr val="FFFFFF"/>
    <a:srgbClr val="BFDFC5"/>
    <a:srgbClr val="9ACCA4"/>
    <a:srgbClr val="D2EE9A"/>
    <a:srgbClr val="95D023"/>
    <a:srgbClr val="AFE6FF"/>
    <a:srgbClr val="36C1FF"/>
    <a:srgbClr val="DEC8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3979" autoAdjust="0"/>
  </p:normalViewPr>
  <p:slideViewPr>
    <p:cSldViewPr snapToGrid="0">
      <p:cViewPr varScale="1">
        <p:scale>
          <a:sx n="64" d="100"/>
          <a:sy n="64" d="100"/>
        </p:scale>
        <p:origin x="64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entios Economou" userId="04e0d54a49535943" providerId="LiveId" clId="{047E4D91-ACE3-4FE9-84AA-F2695641CB2C}"/>
    <pc:docChg chg="custSel modSld sldOrd">
      <pc:chgData name="Florentios Economou" userId="04e0d54a49535943" providerId="LiveId" clId="{047E4D91-ACE3-4FE9-84AA-F2695641CB2C}" dt="2023-08-15T13:55:22.369" v="760" actId="12"/>
      <pc:docMkLst>
        <pc:docMk/>
      </pc:docMkLst>
      <pc:sldChg chg="modSp mod">
        <pc:chgData name="Florentios Economou" userId="04e0d54a49535943" providerId="LiveId" clId="{047E4D91-ACE3-4FE9-84AA-F2695641CB2C}" dt="2023-08-15T13:24:10.568" v="364" actId="27636"/>
        <pc:sldMkLst>
          <pc:docMk/>
          <pc:sldMk cId="1803875842" sldId="259"/>
        </pc:sldMkLst>
        <pc:spChg chg="mod">
          <ac:chgData name="Florentios Economou" userId="04e0d54a49535943" providerId="LiveId" clId="{047E4D91-ACE3-4FE9-84AA-F2695641CB2C}" dt="2023-08-15T13:24:10.568" v="364" actId="27636"/>
          <ac:spMkLst>
            <pc:docMk/>
            <pc:sldMk cId="1803875842" sldId="259"/>
            <ac:spMk id="3" creationId="{B4CF2567-95D1-829E-F5B7-AC34EA223A75}"/>
          </ac:spMkLst>
        </pc:spChg>
      </pc:sldChg>
      <pc:sldChg chg="ord modNotesTx">
        <pc:chgData name="Florentios Economou" userId="04e0d54a49535943" providerId="LiveId" clId="{047E4D91-ACE3-4FE9-84AA-F2695641CB2C}" dt="2023-08-15T13:27:31.199" v="392" actId="20577"/>
        <pc:sldMkLst>
          <pc:docMk/>
          <pc:sldMk cId="3522977906" sldId="263"/>
        </pc:sldMkLst>
      </pc:sldChg>
      <pc:sldChg chg="modSp mod">
        <pc:chgData name="Florentios Economou" userId="04e0d54a49535943" providerId="LiveId" clId="{047E4D91-ACE3-4FE9-84AA-F2695641CB2C}" dt="2023-08-15T13:38:37.057" v="525" actId="20577"/>
        <pc:sldMkLst>
          <pc:docMk/>
          <pc:sldMk cId="3603300708" sldId="268"/>
        </pc:sldMkLst>
        <pc:spChg chg="mod">
          <ac:chgData name="Florentios Economou" userId="04e0d54a49535943" providerId="LiveId" clId="{047E4D91-ACE3-4FE9-84AA-F2695641CB2C}" dt="2023-08-15T13:38:37.057" v="525" actId="20577"/>
          <ac:spMkLst>
            <pc:docMk/>
            <pc:sldMk cId="3603300708" sldId="268"/>
            <ac:spMk id="2" creationId="{E092B2A9-BAD8-4E58-8710-A693611B6470}"/>
          </ac:spMkLst>
        </pc:spChg>
        <pc:graphicFrameChg chg="mod modGraphic">
          <ac:chgData name="Florentios Economou" userId="04e0d54a49535943" providerId="LiveId" clId="{047E4D91-ACE3-4FE9-84AA-F2695641CB2C}" dt="2023-08-15T13:31:38.014" v="511" actId="14734"/>
          <ac:graphicFrameMkLst>
            <pc:docMk/>
            <pc:sldMk cId="3603300708" sldId="268"/>
            <ac:graphicFrameMk id="5" creationId="{E69F1CC4-9C97-4AA7-BA98-C7461BA85FD0}"/>
          </ac:graphicFrameMkLst>
        </pc:graphicFrameChg>
      </pc:sldChg>
      <pc:sldChg chg="modSp mod">
        <pc:chgData name="Florentios Economou" userId="04e0d54a49535943" providerId="LiveId" clId="{047E4D91-ACE3-4FE9-84AA-F2695641CB2C}" dt="2023-08-15T13:51:58.041" v="672" actId="1037"/>
        <pc:sldMkLst>
          <pc:docMk/>
          <pc:sldMk cId="984030835" sldId="269"/>
        </pc:sldMkLst>
        <pc:spChg chg="mod">
          <ac:chgData name="Florentios Economou" userId="04e0d54a49535943" providerId="LiveId" clId="{047E4D91-ACE3-4FE9-84AA-F2695641CB2C}" dt="2023-08-15T13:50:45.106" v="564" actId="20577"/>
          <ac:spMkLst>
            <pc:docMk/>
            <pc:sldMk cId="984030835" sldId="269"/>
            <ac:spMk id="2" creationId="{B72FED72-FA16-4A0D-A8CE-A0D3C3D03CA6}"/>
          </ac:spMkLst>
        </pc:spChg>
        <pc:graphicFrameChg chg="mod modGraphic">
          <ac:chgData name="Florentios Economou" userId="04e0d54a49535943" providerId="LiveId" clId="{047E4D91-ACE3-4FE9-84AA-F2695641CB2C}" dt="2023-08-15T13:51:29.308" v="664" actId="313"/>
          <ac:graphicFrameMkLst>
            <pc:docMk/>
            <pc:sldMk cId="984030835" sldId="269"/>
            <ac:graphicFrameMk id="4" creationId="{3A998C81-CA5D-469E-B2C6-6B70405B781A}"/>
          </ac:graphicFrameMkLst>
        </pc:graphicFrameChg>
        <pc:picChg chg="mod">
          <ac:chgData name="Florentios Economou" userId="04e0d54a49535943" providerId="LiveId" clId="{047E4D91-ACE3-4FE9-84AA-F2695641CB2C}" dt="2023-08-15T13:51:52.355" v="668" actId="1076"/>
          <ac:picMkLst>
            <pc:docMk/>
            <pc:sldMk cId="984030835" sldId="269"/>
            <ac:picMk id="5" creationId="{B47B8008-B264-4CA1-A258-5A592CC86EE7}"/>
          </ac:picMkLst>
        </pc:picChg>
        <pc:picChg chg="mod">
          <ac:chgData name="Florentios Economou" userId="04e0d54a49535943" providerId="LiveId" clId="{047E4D91-ACE3-4FE9-84AA-F2695641CB2C}" dt="2023-08-15T13:51:58.041" v="672" actId="1037"/>
          <ac:picMkLst>
            <pc:docMk/>
            <pc:sldMk cId="984030835" sldId="269"/>
            <ac:picMk id="6" creationId="{998E76C8-E82C-4BDF-B688-C5AA0B1DF5FC}"/>
          </ac:picMkLst>
        </pc:picChg>
        <pc:picChg chg="mod">
          <ac:chgData name="Florentios Economou" userId="04e0d54a49535943" providerId="LiveId" clId="{047E4D91-ACE3-4FE9-84AA-F2695641CB2C}" dt="2023-08-15T13:51:47.141" v="666" actId="1076"/>
          <ac:picMkLst>
            <pc:docMk/>
            <pc:sldMk cId="984030835" sldId="269"/>
            <ac:picMk id="7" creationId="{18DD301E-E424-4F10-A0BB-5F5A4D809740}"/>
          </ac:picMkLst>
        </pc:picChg>
        <pc:picChg chg="mod">
          <ac:chgData name="Florentios Economou" userId="04e0d54a49535943" providerId="LiveId" clId="{047E4D91-ACE3-4FE9-84AA-F2695641CB2C}" dt="2023-08-15T13:51:50.505" v="667" actId="1076"/>
          <ac:picMkLst>
            <pc:docMk/>
            <pc:sldMk cId="984030835" sldId="269"/>
            <ac:picMk id="8" creationId="{86FBB7C3-9E16-40FF-8428-CBF1C92E9465}"/>
          </ac:picMkLst>
        </pc:picChg>
        <pc:picChg chg="mod">
          <ac:chgData name="Florentios Economou" userId="04e0d54a49535943" providerId="LiveId" clId="{047E4D91-ACE3-4FE9-84AA-F2695641CB2C}" dt="2023-08-15T13:51:40.752" v="665" actId="1076"/>
          <ac:picMkLst>
            <pc:docMk/>
            <pc:sldMk cId="984030835" sldId="269"/>
            <ac:picMk id="9" creationId="{B8DB8551-0572-48CE-ABB2-BD04B8DF05C7}"/>
          </ac:picMkLst>
        </pc:picChg>
      </pc:sldChg>
      <pc:sldChg chg="modSp mod">
        <pc:chgData name="Florentios Economou" userId="04e0d54a49535943" providerId="LiveId" clId="{047E4D91-ACE3-4FE9-84AA-F2695641CB2C}" dt="2023-08-15T13:55:22.369" v="760" actId="12"/>
        <pc:sldMkLst>
          <pc:docMk/>
          <pc:sldMk cId="2630950461" sldId="270"/>
        </pc:sldMkLst>
        <pc:spChg chg="mod">
          <ac:chgData name="Florentios Economou" userId="04e0d54a49535943" providerId="LiveId" clId="{047E4D91-ACE3-4FE9-84AA-F2695641CB2C}" dt="2023-08-15T13:52:10.913" v="691" actId="20577"/>
          <ac:spMkLst>
            <pc:docMk/>
            <pc:sldMk cId="2630950461" sldId="270"/>
            <ac:spMk id="2" creationId="{DFE8E600-79FB-4456-8EA4-22463C976AEC}"/>
          </ac:spMkLst>
        </pc:spChg>
        <pc:spChg chg="mod">
          <ac:chgData name="Florentios Economou" userId="04e0d54a49535943" providerId="LiveId" clId="{047E4D91-ACE3-4FE9-84AA-F2695641CB2C}" dt="2023-08-15T13:55:22.369" v="760" actId="12"/>
          <ac:spMkLst>
            <pc:docMk/>
            <pc:sldMk cId="2630950461" sldId="270"/>
            <ac:spMk id="3" creationId="{40639E6D-4F99-4F08-A34A-F4ADABBF954C}"/>
          </ac:spMkLst>
        </pc:spChg>
      </pc:sldChg>
      <pc:sldChg chg="modSp mod">
        <pc:chgData name="Florentios Economou" userId="04e0d54a49535943" providerId="LiveId" clId="{047E4D91-ACE3-4FE9-84AA-F2695641CB2C}" dt="2023-08-15T13:23:52.387" v="362" actId="20577"/>
        <pc:sldMkLst>
          <pc:docMk/>
          <pc:sldMk cId="1009856479" sldId="272"/>
        </pc:sldMkLst>
        <pc:spChg chg="mod">
          <ac:chgData name="Florentios Economou" userId="04e0d54a49535943" providerId="LiveId" clId="{047E4D91-ACE3-4FE9-84AA-F2695641CB2C}" dt="2023-08-15T13:23:52.387" v="362" actId="20577"/>
          <ac:spMkLst>
            <pc:docMk/>
            <pc:sldMk cId="1009856479" sldId="272"/>
            <ac:spMk id="17" creationId="{97EFC7EC-584A-4013-BC73-E67E80A6664C}"/>
          </ac:spMkLst>
        </pc:spChg>
        <pc:spChg chg="mod">
          <ac:chgData name="Florentios Economou" userId="04e0d54a49535943" providerId="LiveId" clId="{047E4D91-ACE3-4FE9-84AA-F2695641CB2C}" dt="2023-08-15T13:22:00.979" v="226" actId="20577"/>
          <ac:spMkLst>
            <pc:docMk/>
            <pc:sldMk cId="1009856479" sldId="272"/>
            <ac:spMk id="18" creationId="{D6E7D089-1598-4013-8028-404FE2E0C567}"/>
          </ac:spMkLst>
        </pc:spChg>
        <pc:spChg chg="mod">
          <ac:chgData name="Florentios Economou" userId="04e0d54a49535943" providerId="LiveId" clId="{047E4D91-ACE3-4FE9-84AA-F2695641CB2C}" dt="2023-08-15T13:23:01.294" v="244" actId="20577"/>
          <ac:spMkLst>
            <pc:docMk/>
            <pc:sldMk cId="1009856479" sldId="272"/>
            <ac:spMk id="19" creationId="{9813C6D8-4D73-4E88-9E5B-4E7D2854726D}"/>
          </ac:spMkLst>
        </pc:spChg>
      </pc:sldChg>
      <pc:sldChg chg="modSp mod">
        <pc:chgData name="Florentios Economou" userId="04e0d54a49535943" providerId="LiveId" clId="{047E4D91-ACE3-4FE9-84AA-F2695641CB2C}" dt="2023-08-15T13:21:35.791" v="207" actId="27636"/>
        <pc:sldMkLst>
          <pc:docMk/>
          <pc:sldMk cId="142051187" sldId="274"/>
        </pc:sldMkLst>
        <pc:spChg chg="mod">
          <ac:chgData name="Florentios Economou" userId="04e0d54a49535943" providerId="LiveId" clId="{047E4D91-ACE3-4FE9-84AA-F2695641CB2C}" dt="2023-08-15T13:21:35.791" v="207" actId="27636"/>
          <ac:spMkLst>
            <pc:docMk/>
            <pc:sldMk cId="142051187" sldId="274"/>
            <ac:spMk id="3" creationId="{2E28AF1E-F522-44F0-AAB5-3AAEC0BFC1B0}"/>
          </ac:spMkLst>
        </pc:spChg>
      </pc:sldChg>
    </pc:docChg>
  </pc:docChgLst>
  <pc:docChgLst>
    <pc:chgData name="Florentios Economou" userId="04e0d54a49535943" providerId="LiveId" clId="{D3FC86FC-5449-4D3A-A95A-E06938A6DD7D}"/>
    <pc:docChg chg="undo redo custSel addSld delSld modSld sldOrd">
      <pc:chgData name="Florentios Economou" userId="04e0d54a49535943" providerId="LiveId" clId="{D3FC86FC-5449-4D3A-A95A-E06938A6DD7D}" dt="2023-08-26T16:10:51.399" v="856" actId="5793"/>
      <pc:docMkLst>
        <pc:docMk/>
      </pc:docMkLst>
      <pc:sldChg chg="modSp mod delCm">
        <pc:chgData name="Florentios Economou" userId="04e0d54a49535943" providerId="LiveId" clId="{D3FC86FC-5449-4D3A-A95A-E06938A6DD7D}" dt="2023-08-25T09:32:38.098" v="36"/>
        <pc:sldMkLst>
          <pc:docMk/>
          <pc:sldMk cId="939914858" sldId="261"/>
        </pc:sldMkLst>
        <pc:graphicFrameChg chg="mod modGraphic">
          <ac:chgData name="Florentios Economou" userId="04e0d54a49535943" providerId="LiveId" clId="{D3FC86FC-5449-4D3A-A95A-E06938A6DD7D}" dt="2023-08-25T09:32:38.098" v="36"/>
          <ac:graphicFrameMkLst>
            <pc:docMk/>
            <pc:sldMk cId="939914858" sldId="261"/>
            <ac:graphicFrameMk id="4" creationId="{C070CC74-9FC6-4CFE-BB88-D76621130BFD}"/>
          </ac:graphicFrameMkLst>
        </pc:graphicFrameChg>
      </pc:sldChg>
      <pc:sldChg chg="del">
        <pc:chgData name="Florentios Economou" userId="04e0d54a49535943" providerId="LiveId" clId="{D3FC86FC-5449-4D3A-A95A-E06938A6DD7D}" dt="2023-08-26T15:07:54.271" v="145" actId="47"/>
        <pc:sldMkLst>
          <pc:docMk/>
          <pc:sldMk cId="2767938544" sldId="278"/>
        </pc:sldMkLst>
      </pc:sldChg>
      <pc:sldChg chg="del">
        <pc:chgData name="Florentios Economou" userId="04e0d54a49535943" providerId="LiveId" clId="{D3FC86FC-5449-4D3A-A95A-E06938A6DD7D}" dt="2023-08-26T15:08:17.628" v="146" actId="47"/>
        <pc:sldMkLst>
          <pc:docMk/>
          <pc:sldMk cId="3630837905" sldId="279"/>
        </pc:sldMkLst>
      </pc:sldChg>
      <pc:sldChg chg="del">
        <pc:chgData name="Florentios Economou" userId="04e0d54a49535943" providerId="LiveId" clId="{D3FC86FC-5449-4D3A-A95A-E06938A6DD7D}" dt="2023-08-26T15:55:02.776" v="150" actId="47"/>
        <pc:sldMkLst>
          <pc:docMk/>
          <pc:sldMk cId="2925948017" sldId="280"/>
        </pc:sldMkLst>
      </pc:sldChg>
      <pc:sldChg chg="addSp delSp modSp mod">
        <pc:chgData name="Florentios Economou" userId="04e0d54a49535943" providerId="LiveId" clId="{D3FC86FC-5449-4D3A-A95A-E06938A6DD7D}" dt="2023-08-26T15:55:39.954" v="155" actId="21"/>
        <pc:sldMkLst>
          <pc:docMk/>
          <pc:sldMk cId="1667839574" sldId="281"/>
        </pc:sldMkLst>
        <pc:spChg chg="mod">
          <ac:chgData name="Florentios Economou" userId="04e0d54a49535943" providerId="LiveId" clId="{D3FC86FC-5449-4D3A-A95A-E06938A6DD7D}" dt="2023-08-26T15:08:21.962" v="147" actId="20577"/>
          <ac:spMkLst>
            <pc:docMk/>
            <pc:sldMk cId="1667839574" sldId="281"/>
            <ac:spMk id="3" creationId="{DA9A64F2-C4B4-40DA-89DA-8B49BF4B49F9}"/>
          </ac:spMkLst>
        </pc:spChg>
        <pc:picChg chg="add del mod">
          <ac:chgData name="Florentios Economou" userId="04e0d54a49535943" providerId="LiveId" clId="{D3FC86FC-5449-4D3A-A95A-E06938A6DD7D}" dt="2023-08-26T15:55:39.954" v="155" actId="21"/>
          <ac:picMkLst>
            <pc:docMk/>
            <pc:sldMk cId="1667839574" sldId="281"/>
            <ac:picMk id="4" creationId="{75EAE9F4-FCBB-453B-8A03-CBB45FC38B71}"/>
          </ac:picMkLst>
        </pc:picChg>
      </pc:sldChg>
      <pc:sldChg chg="addSp delSp modSp add mod ord">
        <pc:chgData name="Florentios Economou" userId="04e0d54a49535943" providerId="LiveId" clId="{D3FC86FC-5449-4D3A-A95A-E06938A6DD7D}" dt="2023-08-26T16:07:50.940" v="686" actId="404"/>
        <pc:sldMkLst>
          <pc:docMk/>
          <pc:sldMk cId="4123637731" sldId="282"/>
        </pc:sldMkLst>
        <pc:spChg chg="mod">
          <ac:chgData name="Florentios Economou" userId="04e0d54a49535943" providerId="LiveId" clId="{D3FC86FC-5449-4D3A-A95A-E06938A6DD7D}" dt="2023-08-26T16:05:38.950" v="608" actId="1076"/>
          <ac:spMkLst>
            <pc:docMk/>
            <pc:sldMk cId="4123637731" sldId="282"/>
            <ac:spMk id="2" creationId="{00000000-0000-0000-0000-000000000000}"/>
          </ac:spMkLst>
        </pc:spChg>
        <pc:spChg chg="mod">
          <ac:chgData name="Florentios Economou" userId="04e0d54a49535943" providerId="LiveId" clId="{D3FC86FC-5449-4D3A-A95A-E06938A6DD7D}" dt="2023-08-26T16:07:50.940" v="686" actId="404"/>
          <ac:spMkLst>
            <pc:docMk/>
            <pc:sldMk cId="4123637731" sldId="282"/>
            <ac:spMk id="3" creationId="{00000000-0000-0000-0000-000000000000}"/>
          </ac:spMkLst>
        </pc:spChg>
        <pc:spChg chg="add del">
          <ac:chgData name="Florentios Economou" userId="04e0d54a49535943" providerId="LiveId" clId="{D3FC86FC-5449-4D3A-A95A-E06938A6DD7D}" dt="2023-08-26T16:03:21.287" v="478"/>
          <ac:spMkLst>
            <pc:docMk/>
            <pc:sldMk cId="4123637731" sldId="282"/>
            <ac:spMk id="4" creationId="{62B3B057-AC21-4E2C-BEAE-703089EE2660}"/>
          </ac:spMkLst>
        </pc:spChg>
      </pc:sldChg>
      <pc:sldChg chg="modSp add mod ord">
        <pc:chgData name="Florentios Economou" userId="04e0d54a49535943" providerId="LiveId" clId="{D3FC86FC-5449-4D3A-A95A-E06938A6DD7D}" dt="2023-08-26T16:02:19.529" v="428" actId="27636"/>
        <pc:sldMkLst>
          <pc:docMk/>
          <pc:sldMk cId="3236031318" sldId="283"/>
        </pc:sldMkLst>
        <pc:spChg chg="mod">
          <ac:chgData name="Florentios Economou" userId="04e0d54a49535943" providerId="LiveId" clId="{D3FC86FC-5449-4D3A-A95A-E06938A6DD7D}" dt="2023-08-26T15:59:08.470" v="324" actId="20577"/>
          <ac:spMkLst>
            <pc:docMk/>
            <pc:sldMk cId="3236031318" sldId="283"/>
            <ac:spMk id="2" creationId="{1DD3DCC7-FF53-4122-B7F1-53189B0F2ACF}"/>
          </ac:spMkLst>
        </pc:spChg>
        <pc:spChg chg="mod">
          <ac:chgData name="Florentios Economou" userId="04e0d54a49535943" providerId="LiveId" clId="{D3FC86FC-5449-4D3A-A95A-E06938A6DD7D}" dt="2023-08-26T16:02:19.529" v="428" actId="27636"/>
          <ac:spMkLst>
            <pc:docMk/>
            <pc:sldMk cId="3236031318" sldId="283"/>
            <ac:spMk id="3" creationId="{4F8962C3-B39D-4D80-AEF0-0209797E9847}"/>
          </ac:spMkLst>
        </pc:spChg>
      </pc:sldChg>
      <pc:sldChg chg="modSp add mod">
        <pc:chgData name="Florentios Economou" userId="04e0d54a49535943" providerId="LiveId" clId="{D3FC86FC-5449-4D3A-A95A-E06938A6DD7D}" dt="2023-08-26T15:07:45.891" v="144" actId="27918"/>
        <pc:sldMkLst>
          <pc:docMk/>
          <pc:sldMk cId="4125158344" sldId="284"/>
        </pc:sldMkLst>
        <pc:spChg chg="mod">
          <ac:chgData name="Florentios Economou" userId="04e0d54a49535943" providerId="LiveId" clId="{D3FC86FC-5449-4D3A-A95A-E06938A6DD7D}" dt="2023-08-26T15:05:55.350" v="113" actId="20577"/>
          <ac:spMkLst>
            <pc:docMk/>
            <pc:sldMk cId="4125158344" sldId="284"/>
            <ac:spMk id="2" creationId="{3B7753DD-55E9-47D8-88B6-35AC3594A659}"/>
          </ac:spMkLst>
        </pc:spChg>
      </pc:sldChg>
      <pc:sldChg chg="modSp add mod">
        <pc:chgData name="Florentios Economou" userId="04e0d54a49535943" providerId="LiveId" clId="{D3FC86FC-5449-4D3A-A95A-E06938A6DD7D}" dt="2023-08-26T16:10:51.399" v="856" actId="5793"/>
        <pc:sldMkLst>
          <pc:docMk/>
          <pc:sldMk cId="1069456191" sldId="285"/>
        </pc:sldMkLst>
        <pc:spChg chg="mod">
          <ac:chgData name="Florentios Economou" userId="04e0d54a49535943" providerId="LiveId" clId="{D3FC86FC-5449-4D3A-A95A-E06938A6DD7D}" dt="2023-08-26T16:08:15.772" v="729" actId="404"/>
          <ac:spMkLst>
            <pc:docMk/>
            <pc:sldMk cId="1069456191" sldId="285"/>
            <ac:spMk id="2" creationId="{00000000-0000-0000-0000-000000000000}"/>
          </ac:spMkLst>
        </pc:spChg>
        <pc:spChg chg="mod">
          <ac:chgData name="Florentios Economou" userId="04e0d54a49535943" providerId="LiveId" clId="{D3FC86FC-5449-4D3A-A95A-E06938A6DD7D}" dt="2023-08-26T16:10:51.399" v="856" actId="5793"/>
          <ac:spMkLst>
            <pc:docMk/>
            <pc:sldMk cId="1069456191" sldId="285"/>
            <ac:spMk id="3" creationId="{00000000-0000-0000-0000-000000000000}"/>
          </ac:spMkLst>
        </pc:spChg>
      </pc:sldChg>
      <pc:sldChg chg="addSp delSp modSp new add del mod">
        <pc:chgData name="Florentios Economou" userId="04e0d54a49535943" providerId="LiveId" clId="{D3FC86FC-5449-4D3A-A95A-E06938A6DD7D}" dt="2023-08-26T15:58:13.333" v="296" actId="1076"/>
        <pc:sldMkLst>
          <pc:docMk/>
          <pc:sldMk cId="1817297953" sldId="286"/>
        </pc:sldMkLst>
        <pc:spChg chg="mod">
          <ac:chgData name="Florentios Economou" userId="04e0d54a49535943" providerId="LiveId" clId="{D3FC86FC-5449-4D3A-A95A-E06938A6DD7D}" dt="2023-08-26T15:57:21.123" v="267" actId="20577"/>
          <ac:spMkLst>
            <pc:docMk/>
            <pc:sldMk cId="1817297953" sldId="286"/>
            <ac:spMk id="2" creationId="{408D2897-0103-4F8D-8252-6AFEFFFB0C82}"/>
          </ac:spMkLst>
        </pc:spChg>
        <pc:spChg chg="add del">
          <ac:chgData name="Florentios Economou" userId="04e0d54a49535943" providerId="LiveId" clId="{D3FC86FC-5449-4D3A-A95A-E06938A6DD7D}" dt="2023-08-26T15:56:15.442" v="169"/>
          <ac:spMkLst>
            <pc:docMk/>
            <pc:sldMk cId="1817297953" sldId="286"/>
            <ac:spMk id="3" creationId="{E18E5E1F-57F2-4491-B389-B87938668DC7}"/>
          </ac:spMkLst>
        </pc:spChg>
        <pc:spChg chg="add del mod">
          <ac:chgData name="Florentios Economou" userId="04e0d54a49535943" providerId="LiveId" clId="{D3FC86FC-5449-4D3A-A95A-E06938A6DD7D}" dt="2023-08-26T15:56:30.345" v="171" actId="478"/>
          <ac:spMkLst>
            <pc:docMk/>
            <pc:sldMk cId="1817297953" sldId="286"/>
            <ac:spMk id="6" creationId="{5D016230-82B3-4852-92EC-09EDE49F67CA}"/>
          </ac:spMkLst>
        </pc:spChg>
        <pc:graphicFrameChg chg="add mod">
          <ac:chgData name="Florentios Economou" userId="04e0d54a49535943" providerId="LiveId" clId="{D3FC86FC-5449-4D3A-A95A-E06938A6DD7D}" dt="2023-08-26T15:58:13.333" v="296" actId="1076"/>
          <ac:graphicFrameMkLst>
            <pc:docMk/>
            <pc:sldMk cId="1817297953" sldId="286"/>
            <ac:graphicFrameMk id="7" creationId="{B1F49089-77D0-4F1F-A427-A69FA0B2F585}"/>
          </ac:graphicFrameMkLst>
        </pc:graphicFrameChg>
        <pc:picChg chg="add del mod">
          <ac:chgData name="Florentios Economou" userId="04e0d54a49535943" providerId="LiveId" clId="{D3FC86FC-5449-4D3A-A95A-E06938A6DD7D}" dt="2023-08-26T15:56:26.856" v="170" actId="478"/>
          <ac:picMkLst>
            <pc:docMk/>
            <pc:sldMk cId="1817297953" sldId="286"/>
            <ac:picMk id="4" creationId="{A8539FCC-4A2E-44CA-898F-FBCFAAC1C86E}"/>
          </ac:picMkLst>
        </pc:picChg>
      </pc:sldChg>
    </pc:docChg>
  </pc:docChgLst>
  <pc:docChgLst>
    <pc:chgData name="Florentios Economou" userId="04e0d54a49535943" providerId="LiveId" clId="{5EAEB860-B44F-4A21-960E-9B717758151A}"/>
    <pc:docChg chg="modSld">
      <pc:chgData name="Florentios Economou" userId="04e0d54a49535943" providerId="LiveId" clId="{5EAEB860-B44F-4A21-960E-9B717758151A}" dt="2023-08-15T20:46:26.450" v="20" actId="20577"/>
      <pc:docMkLst>
        <pc:docMk/>
      </pc:docMkLst>
      <pc:sldChg chg="modSp mod">
        <pc:chgData name="Florentios Economou" userId="04e0d54a49535943" providerId="LiveId" clId="{5EAEB860-B44F-4A21-960E-9B717758151A}" dt="2023-08-15T20:46:26.450" v="20" actId="20577"/>
        <pc:sldMkLst>
          <pc:docMk/>
          <pc:sldMk cId="3522977906" sldId="263"/>
        </pc:sldMkLst>
        <pc:spChg chg="mod">
          <ac:chgData name="Florentios Economou" userId="04e0d54a49535943" providerId="LiveId" clId="{5EAEB860-B44F-4A21-960E-9B717758151A}" dt="2023-08-15T20:46:26.450" v="20" actId="20577"/>
          <ac:spMkLst>
            <pc:docMk/>
            <pc:sldMk cId="3522977906" sldId="263"/>
            <ac:spMk id="2" creationId="{464E16D5-2C8F-4B10-9B96-B7B66869F806}"/>
          </ac:spMkLst>
        </pc:spChg>
      </pc:sldChg>
    </pc:docChg>
  </pc:docChgLst>
  <pc:docChgLst>
    <pc:chgData name="Florentios Economou" userId="04e0d54a49535943" providerId="LiveId" clId="{0840DEAB-ABEF-4539-B427-1D81FCDF395F}"/>
    <pc:docChg chg="undo custSel delSld modSld">
      <pc:chgData name="Florentios Economou" userId="04e0d54a49535943" providerId="LiveId" clId="{0840DEAB-ABEF-4539-B427-1D81FCDF395F}" dt="2023-08-12T10:56:15.575" v="1959" actId="20577"/>
      <pc:docMkLst>
        <pc:docMk/>
      </pc:docMkLst>
      <pc:sldChg chg="addSp delSp modSp mod">
        <pc:chgData name="Florentios Economou" userId="04e0d54a49535943" providerId="LiveId" clId="{0840DEAB-ABEF-4539-B427-1D81FCDF395F}" dt="2023-08-12T06:44:21.166" v="439" actId="1076"/>
        <pc:sldMkLst>
          <pc:docMk/>
          <pc:sldMk cId="17060558" sldId="258"/>
        </pc:sldMkLst>
        <pc:spChg chg="add del">
          <ac:chgData name="Florentios Economou" userId="04e0d54a49535943" providerId="LiveId" clId="{0840DEAB-ABEF-4539-B427-1D81FCDF395F}" dt="2023-08-12T06:24:32.931" v="8" actId="1957"/>
          <ac:spMkLst>
            <pc:docMk/>
            <pc:sldMk cId="17060558" sldId="258"/>
            <ac:spMk id="3" creationId="{81D53512-5FD3-9D54-D4FB-4473802E8A8B}"/>
          </ac:spMkLst>
        </pc:spChg>
        <pc:spChg chg="add mod">
          <ac:chgData name="Florentios Economou" userId="04e0d54a49535943" providerId="LiveId" clId="{0840DEAB-ABEF-4539-B427-1D81FCDF395F}" dt="2023-08-12T06:44:21.166" v="439" actId="1076"/>
          <ac:spMkLst>
            <pc:docMk/>
            <pc:sldMk cId="17060558" sldId="258"/>
            <ac:spMk id="10" creationId="{4C70C477-E741-44D6-8683-CCDCC63FF541}"/>
          </ac:spMkLst>
        </pc:spChg>
        <pc:graphicFrameChg chg="add del mod">
          <ac:chgData name="Florentios Economou" userId="04e0d54a49535943" providerId="LiveId" clId="{0840DEAB-ABEF-4539-B427-1D81FCDF395F}" dt="2023-08-12T06:24:20.302" v="5" actId="1957"/>
          <ac:graphicFrameMkLst>
            <pc:docMk/>
            <pc:sldMk cId="17060558" sldId="258"/>
            <ac:graphicFrameMk id="6" creationId="{58BE9A24-388C-4705-91EB-2482B0249057}"/>
          </ac:graphicFrameMkLst>
        </pc:graphicFrameChg>
        <pc:graphicFrameChg chg="add mod">
          <ac:chgData name="Florentios Economou" userId="04e0d54a49535943" providerId="LiveId" clId="{0840DEAB-ABEF-4539-B427-1D81FCDF395F}" dt="2023-08-12T06:37:21.171" v="102"/>
          <ac:graphicFrameMkLst>
            <pc:docMk/>
            <pc:sldMk cId="17060558" sldId="258"/>
            <ac:graphicFrameMk id="9" creationId="{FDCA9B8E-F7B9-405F-B191-2CB222BE9CB7}"/>
          </ac:graphicFrameMkLst>
        </pc:graphicFrameChg>
      </pc:sldChg>
      <pc:sldChg chg="modSp mod">
        <pc:chgData name="Florentios Economou" userId="04e0d54a49535943" providerId="LiveId" clId="{0840DEAB-ABEF-4539-B427-1D81FCDF395F}" dt="2023-08-12T10:51:02.889" v="1933" actId="20577"/>
        <pc:sldMkLst>
          <pc:docMk/>
          <pc:sldMk cId="1803875842" sldId="259"/>
        </pc:sldMkLst>
        <pc:spChg chg="mod">
          <ac:chgData name="Florentios Economou" userId="04e0d54a49535943" providerId="LiveId" clId="{0840DEAB-ABEF-4539-B427-1D81FCDF395F}" dt="2023-08-12T10:51:02.889" v="1933" actId="20577"/>
          <ac:spMkLst>
            <pc:docMk/>
            <pc:sldMk cId="1803875842" sldId="259"/>
            <ac:spMk id="3" creationId="{B4CF2567-95D1-829E-F5B7-AC34EA223A75}"/>
          </ac:spMkLst>
        </pc:spChg>
      </pc:sldChg>
      <pc:sldChg chg="modSp del mod">
        <pc:chgData name="Florentios Economou" userId="04e0d54a49535943" providerId="LiveId" clId="{0840DEAB-ABEF-4539-B427-1D81FCDF395F}" dt="2023-08-12T06:58:51.350" v="553" actId="47"/>
        <pc:sldMkLst>
          <pc:docMk/>
          <pc:sldMk cId="645465423" sldId="260"/>
        </pc:sldMkLst>
        <pc:spChg chg="mod">
          <ac:chgData name="Florentios Economou" userId="04e0d54a49535943" providerId="LiveId" clId="{0840DEAB-ABEF-4539-B427-1D81FCDF395F}" dt="2023-08-12T06:46:24.990" v="440" actId="21"/>
          <ac:spMkLst>
            <pc:docMk/>
            <pc:sldMk cId="645465423" sldId="260"/>
            <ac:spMk id="3" creationId="{D20A816B-FC0A-3C9E-1110-28DFF69BBEFF}"/>
          </ac:spMkLst>
        </pc:spChg>
      </pc:sldChg>
      <pc:sldChg chg="addSp delSp modSp mod modNotesTx">
        <pc:chgData name="Florentios Economou" userId="04e0d54a49535943" providerId="LiveId" clId="{0840DEAB-ABEF-4539-B427-1D81FCDF395F}" dt="2023-08-12T07:46:36.894" v="1600" actId="1076"/>
        <pc:sldMkLst>
          <pc:docMk/>
          <pc:sldMk cId="939914858" sldId="261"/>
        </pc:sldMkLst>
        <pc:spChg chg="mod">
          <ac:chgData name="Florentios Economou" userId="04e0d54a49535943" providerId="LiveId" clId="{0840DEAB-ABEF-4539-B427-1D81FCDF395F}" dt="2023-08-12T06:59:28.389" v="590" actId="20577"/>
          <ac:spMkLst>
            <pc:docMk/>
            <pc:sldMk cId="939914858" sldId="261"/>
            <ac:spMk id="2" creationId="{266C748B-B327-84D5-3B83-E127D98CFA03}"/>
          </ac:spMkLst>
        </pc:spChg>
        <pc:spChg chg="del mod">
          <ac:chgData name="Florentios Economou" userId="04e0d54a49535943" providerId="LiveId" clId="{0840DEAB-ABEF-4539-B427-1D81FCDF395F}" dt="2023-08-12T07:08:41.214" v="595" actId="3680"/>
          <ac:spMkLst>
            <pc:docMk/>
            <pc:sldMk cId="939914858" sldId="261"/>
            <ac:spMk id="3" creationId="{E578F5D8-B833-D9F3-51FE-27840A0ACE6C}"/>
          </ac:spMkLst>
        </pc:spChg>
        <pc:graphicFrameChg chg="add mod ord modGraphic">
          <ac:chgData name="Florentios Economou" userId="04e0d54a49535943" providerId="LiveId" clId="{0840DEAB-ABEF-4539-B427-1D81FCDF395F}" dt="2023-08-12T07:46:27.973" v="1597" actId="14734"/>
          <ac:graphicFrameMkLst>
            <pc:docMk/>
            <pc:sldMk cId="939914858" sldId="261"/>
            <ac:graphicFrameMk id="4" creationId="{C070CC74-9FC6-4CFE-BB88-D76621130BFD}"/>
          </ac:graphicFrameMkLst>
        </pc:graphicFrameChg>
        <pc:picChg chg="add del mod">
          <ac:chgData name="Florentios Economou" userId="04e0d54a49535943" providerId="LiveId" clId="{0840DEAB-ABEF-4539-B427-1D81FCDF395F}" dt="2023-08-12T07:32:04.601" v="1491" actId="21"/>
          <ac:picMkLst>
            <pc:docMk/>
            <pc:sldMk cId="939914858" sldId="261"/>
            <ac:picMk id="6" creationId="{97BAA6C5-0191-4566-9961-903EB1B05BD2}"/>
          </ac:picMkLst>
        </pc:picChg>
        <pc:picChg chg="add mod modCrop">
          <ac:chgData name="Florentios Economou" userId="04e0d54a49535943" providerId="LiveId" clId="{0840DEAB-ABEF-4539-B427-1D81FCDF395F}" dt="2023-08-12T07:33:07.862" v="1514" actId="1076"/>
          <ac:picMkLst>
            <pc:docMk/>
            <pc:sldMk cId="939914858" sldId="261"/>
            <ac:picMk id="7" creationId="{EB52FDF1-6BEA-4686-B7C9-D4E07B075DF4}"/>
          </ac:picMkLst>
        </pc:picChg>
        <pc:picChg chg="add mod modCrop">
          <ac:chgData name="Florentios Economou" userId="04e0d54a49535943" providerId="LiveId" clId="{0840DEAB-ABEF-4539-B427-1D81FCDF395F}" dt="2023-08-12T07:34:31.132" v="1531" actId="1036"/>
          <ac:picMkLst>
            <pc:docMk/>
            <pc:sldMk cId="939914858" sldId="261"/>
            <ac:picMk id="8" creationId="{1BE4C211-9ACF-4249-9917-9DD7A7DCDE11}"/>
          </ac:picMkLst>
        </pc:picChg>
        <pc:picChg chg="add mod modCrop">
          <ac:chgData name="Florentios Economou" userId="04e0d54a49535943" providerId="LiveId" clId="{0840DEAB-ABEF-4539-B427-1D81FCDF395F}" dt="2023-08-12T07:39:07.833" v="1562" actId="1036"/>
          <ac:picMkLst>
            <pc:docMk/>
            <pc:sldMk cId="939914858" sldId="261"/>
            <ac:picMk id="9" creationId="{3B0738F9-1309-4C06-B533-4361A99BFD53}"/>
          </ac:picMkLst>
        </pc:picChg>
        <pc:picChg chg="add mod">
          <ac:chgData name="Florentios Economou" userId="04e0d54a49535943" providerId="LiveId" clId="{0840DEAB-ABEF-4539-B427-1D81FCDF395F}" dt="2023-08-12T07:46:36.894" v="1600" actId="1076"/>
          <ac:picMkLst>
            <pc:docMk/>
            <pc:sldMk cId="939914858" sldId="261"/>
            <ac:picMk id="1026" creationId="{5ACD8D34-CBF5-43EB-80B7-D4E6E1F15BAE}"/>
          </ac:picMkLst>
        </pc:picChg>
        <pc:picChg chg="add mod">
          <ac:chgData name="Florentios Economou" userId="04e0d54a49535943" providerId="LiveId" clId="{0840DEAB-ABEF-4539-B427-1D81FCDF395F}" dt="2023-08-12T07:46:32.103" v="1598" actId="1076"/>
          <ac:picMkLst>
            <pc:docMk/>
            <pc:sldMk cId="939914858" sldId="261"/>
            <ac:picMk id="1028" creationId="{DFCC0AE8-CCA7-4C30-ADDE-3EBBE497FF5C}"/>
          </ac:picMkLst>
        </pc:picChg>
      </pc:sldChg>
      <pc:sldChg chg="modSp mod">
        <pc:chgData name="Florentios Economou" userId="04e0d54a49535943" providerId="LiveId" clId="{0840DEAB-ABEF-4539-B427-1D81FCDF395F}" dt="2023-08-12T10:56:15.575" v="1959" actId="20577"/>
        <pc:sldMkLst>
          <pc:docMk/>
          <pc:sldMk cId="2009692684" sldId="262"/>
        </pc:sldMkLst>
        <pc:spChg chg="mod">
          <ac:chgData name="Florentios Economou" userId="04e0d54a49535943" providerId="LiveId" clId="{0840DEAB-ABEF-4539-B427-1D81FCDF395F}" dt="2023-08-12T10:56:15.575" v="1959" actId="20577"/>
          <ac:spMkLst>
            <pc:docMk/>
            <pc:sldMk cId="2009692684" sldId="262"/>
            <ac:spMk id="3" creationId="{838C4CFA-CBF9-4AE5-9888-3270EB534C99}"/>
          </ac:spMkLst>
        </pc:spChg>
      </pc:sldChg>
      <pc:sldChg chg="del">
        <pc:chgData name="Florentios Economou" userId="04e0d54a49535943" providerId="LiveId" clId="{0840DEAB-ABEF-4539-B427-1D81FCDF395F}" dt="2023-08-12T10:33:35.747" v="1601" actId="47"/>
        <pc:sldMkLst>
          <pc:docMk/>
          <pc:sldMk cId="155477833" sldId="267"/>
        </pc:sldMkLst>
      </pc:sldChg>
    </pc:docChg>
  </pc:docChgLst>
  <pc:docChgLst>
    <pc:chgData name="Florentios Economou" userId="04e0d54a49535943" providerId="LiveId" clId="{430C6674-CF6C-4046-83C5-CAC0DBFF03A0}"/>
    <pc:docChg chg="undo custSel addSld delSld modSld sldOrd">
      <pc:chgData name="Florentios Economou" userId="04e0d54a49535943" providerId="LiveId" clId="{430C6674-CF6C-4046-83C5-CAC0DBFF03A0}" dt="2023-08-13T20:56:01.365" v="3304" actId="20577"/>
      <pc:docMkLst>
        <pc:docMk/>
      </pc:docMkLst>
      <pc:sldChg chg="modSp mod">
        <pc:chgData name="Florentios Economou" userId="04e0d54a49535943" providerId="LiveId" clId="{430C6674-CF6C-4046-83C5-CAC0DBFF03A0}" dt="2023-08-06T09:47:30.650" v="64"/>
        <pc:sldMkLst>
          <pc:docMk/>
          <pc:sldMk cId="436235816" sldId="256"/>
        </pc:sldMkLst>
        <pc:spChg chg="mod">
          <ac:chgData name="Florentios Economou" userId="04e0d54a49535943" providerId="LiveId" clId="{430C6674-CF6C-4046-83C5-CAC0DBFF03A0}" dt="2023-08-06T09:47:30.650" v="64"/>
          <ac:spMkLst>
            <pc:docMk/>
            <pc:sldMk cId="436235816" sldId="256"/>
            <ac:spMk id="12" creationId="{28086B80-77B2-0841-877D-3518C0014567}"/>
          </ac:spMkLst>
        </pc:spChg>
      </pc:sldChg>
      <pc:sldChg chg="modSp mod">
        <pc:chgData name="Florentios Economou" userId="04e0d54a49535943" providerId="LiveId" clId="{430C6674-CF6C-4046-83C5-CAC0DBFF03A0}" dt="2023-08-06T09:46:51.176" v="34" actId="20577"/>
        <pc:sldMkLst>
          <pc:docMk/>
          <pc:sldMk cId="17060558" sldId="258"/>
        </pc:sldMkLst>
        <pc:spChg chg="mod">
          <ac:chgData name="Florentios Economou" userId="04e0d54a49535943" providerId="LiveId" clId="{430C6674-CF6C-4046-83C5-CAC0DBFF03A0}" dt="2023-08-06T09:46:51.176" v="34" actId="20577"/>
          <ac:spMkLst>
            <pc:docMk/>
            <pc:sldMk cId="17060558" sldId="258"/>
            <ac:spMk id="2" creationId="{43A830FF-1961-A034-ABB2-03AFD1C74084}"/>
          </ac:spMkLst>
        </pc:spChg>
      </pc:sldChg>
      <pc:sldChg chg="modSp mod">
        <pc:chgData name="Florentios Economou" userId="04e0d54a49535943" providerId="LiveId" clId="{430C6674-CF6C-4046-83C5-CAC0DBFF03A0}" dt="2023-08-06T09:47:09.589" v="63" actId="20577"/>
        <pc:sldMkLst>
          <pc:docMk/>
          <pc:sldMk cId="1803875842" sldId="259"/>
        </pc:sldMkLst>
        <pc:spChg chg="mod">
          <ac:chgData name="Florentios Economou" userId="04e0d54a49535943" providerId="LiveId" clId="{430C6674-CF6C-4046-83C5-CAC0DBFF03A0}" dt="2023-08-06T09:47:09.589" v="63" actId="20577"/>
          <ac:spMkLst>
            <pc:docMk/>
            <pc:sldMk cId="1803875842" sldId="259"/>
            <ac:spMk id="2" creationId="{51B22486-E294-DFB3-854E-3FFEF2245670}"/>
          </ac:spMkLst>
        </pc:spChg>
      </pc:sldChg>
      <pc:sldChg chg="modSp mod">
        <pc:chgData name="Florentios Economou" userId="04e0d54a49535943" providerId="LiveId" clId="{430C6674-CF6C-4046-83C5-CAC0DBFF03A0}" dt="2023-08-06T09:54:05.721" v="462" actId="313"/>
        <pc:sldMkLst>
          <pc:docMk/>
          <pc:sldMk cId="645465423" sldId="260"/>
        </pc:sldMkLst>
        <pc:spChg chg="mod">
          <ac:chgData name="Florentios Economou" userId="04e0d54a49535943" providerId="LiveId" clId="{430C6674-CF6C-4046-83C5-CAC0DBFF03A0}" dt="2023-08-06T09:54:05.721" v="462" actId="313"/>
          <ac:spMkLst>
            <pc:docMk/>
            <pc:sldMk cId="645465423" sldId="260"/>
            <ac:spMk id="3" creationId="{D20A816B-FC0A-3C9E-1110-28DFF69BBEFF}"/>
          </ac:spMkLst>
        </pc:spChg>
      </pc:sldChg>
      <pc:sldChg chg="modSp mod modNotesTx">
        <pc:chgData name="Florentios Economou" userId="04e0d54a49535943" providerId="LiveId" clId="{430C6674-CF6C-4046-83C5-CAC0DBFF03A0}" dt="2023-08-06T18:23:12.665" v="924"/>
        <pc:sldMkLst>
          <pc:docMk/>
          <pc:sldMk cId="939914858" sldId="261"/>
        </pc:sldMkLst>
        <pc:spChg chg="mod">
          <ac:chgData name="Florentios Economou" userId="04e0d54a49535943" providerId="LiveId" clId="{430C6674-CF6C-4046-83C5-CAC0DBFF03A0}" dt="2023-08-06T09:54:23.166" v="482" actId="20577"/>
          <ac:spMkLst>
            <pc:docMk/>
            <pc:sldMk cId="939914858" sldId="261"/>
            <ac:spMk id="2" creationId="{266C748B-B327-84D5-3B83-E127D98CFA03}"/>
          </ac:spMkLst>
        </pc:spChg>
        <pc:spChg chg="mod">
          <ac:chgData name="Florentios Economou" userId="04e0d54a49535943" providerId="LiveId" clId="{430C6674-CF6C-4046-83C5-CAC0DBFF03A0}" dt="2023-08-06T09:59:09.495" v="602" actId="20577"/>
          <ac:spMkLst>
            <pc:docMk/>
            <pc:sldMk cId="939914858" sldId="261"/>
            <ac:spMk id="3" creationId="{E578F5D8-B833-D9F3-51FE-27840A0ACE6C}"/>
          </ac:spMkLst>
        </pc:spChg>
      </pc:sldChg>
      <pc:sldChg chg="modSp new mod modNotesTx">
        <pc:chgData name="Florentios Economou" userId="04e0d54a49535943" providerId="LiveId" clId="{430C6674-CF6C-4046-83C5-CAC0DBFF03A0}" dt="2023-08-13T20:48:16.071" v="2976" actId="20577"/>
        <pc:sldMkLst>
          <pc:docMk/>
          <pc:sldMk cId="2009692684" sldId="262"/>
        </pc:sldMkLst>
        <pc:spChg chg="mod">
          <ac:chgData name="Florentios Economou" userId="04e0d54a49535943" providerId="LiveId" clId="{430C6674-CF6C-4046-83C5-CAC0DBFF03A0}" dt="2023-08-06T09:54:32.266" v="499" actId="20577"/>
          <ac:spMkLst>
            <pc:docMk/>
            <pc:sldMk cId="2009692684" sldId="262"/>
            <ac:spMk id="2" creationId="{1B049588-A743-4997-896B-070813C8C149}"/>
          </ac:spMkLst>
        </pc:spChg>
        <pc:spChg chg="mod">
          <ac:chgData name="Florentios Economou" userId="04e0d54a49535943" providerId="LiveId" clId="{430C6674-CF6C-4046-83C5-CAC0DBFF03A0}" dt="2023-08-13T09:45:12.587" v="2156" actId="20577"/>
          <ac:spMkLst>
            <pc:docMk/>
            <pc:sldMk cId="2009692684" sldId="262"/>
            <ac:spMk id="3" creationId="{838C4CFA-CBF9-4AE5-9888-3270EB534C99}"/>
          </ac:spMkLst>
        </pc:spChg>
      </pc:sldChg>
      <pc:sldChg chg="addSp delSp modSp new mod modNotesTx">
        <pc:chgData name="Florentios Economou" userId="04e0d54a49535943" providerId="LiveId" clId="{430C6674-CF6C-4046-83C5-CAC0DBFF03A0}" dt="2023-08-13T20:28:58.380" v="2971" actId="27918"/>
        <pc:sldMkLst>
          <pc:docMk/>
          <pc:sldMk cId="3522977906" sldId="263"/>
        </pc:sldMkLst>
        <pc:spChg chg="mod">
          <ac:chgData name="Florentios Economou" userId="04e0d54a49535943" providerId="LiveId" clId="{430C6674-CF6C-4046-83C5-CAC0DBFF03A0}" dt="2023-08-06T09:54:43.511" v="522" actId="20577"/>
          <ac:spMkLst>
            <pc:docMk/>
            <pc:sldMk cId="3522977906" sldId="263"/>
            <ac:spMk id="2" creationId="{464E16D5-2C8F-4B10-9B96-B7B66869F806}"/>
          </ac:spMkLst>
        </pc:spChg>
        <pc:spChg chg="del">
          <ac:chgData name="Florentios Economou" userId="04e0d54a49535943" providerId="LiveId" clId="{430C6674-CF6C-4046-83C5-CAC0DBFF03A0}" dt="2023-08-12T11:53:39.864" v="1134" actId="3680"/>
          <ac:spMkLst>
            <pc:docMk/>
            <pc:sldMk cId="3522977906" sldId="263"/>
            <ac:spMk id="3" creationId="{2E28AF1E-F522-44F0-AAB5-3AAEC0BFC1B0}"/>
          </ac:spMkLst>
        </pc:spChg>
        <pc:spChg chg="add mod">
          <ac:chgData name="Florentios Economou" userId="04e0d54a49535943" providerId="LiveId" clId="{430C6674-CF6C-4046-83C5-CAC0DBFF03A0}" dt="2023-08-13T09:48:59.616" v="2229" actId="20577"/>
          <ac:spMkLst>
            <pc:docMk/>
            <pc:sldMk cId="3522977906" sldId="263"/>
            <ac:spMk id="6" creationId="{C66F8ADE-6E70-4477-BB18-A046B6BE2F5E}"/>
          </ac:spMkLst>
        </pc:spChg>
        <pc:graphicFrameChg chg="add del mod ord modGraphic">
          <ac:chgData name="Florentios Economou" userId="04e0d54a49535943" providerId="LiveId" clId="{430C6674-CF6C-4046-83C5-CAC0DBFF03A0}" dt="2023-08-12T11:53:48.715" v="1136" actId="21"/>
          <ac:graphicFrameMkLst>
            <pc:docMk/>
            <pc:sldMk cId="3522977906" sldId="263"/>
            <ac:graphicFrameMk id="4" creationId="{CD845C6D-8610-425A-8EA9-B554A36F9C75}"/>
          </ac:graphicFrameMkLst>
        </pc:graphicFrameChg>
        <pc:graphicFrameChg chg="add mod">
          <ac:chgData name="Florentios Economou" userId="04e0d54a49535943" providerId="LiveId" clId="{430C6674-CF6C-4046-83C5-CAC0DBFF03A0}" dt="2023-08-13T20:27:22.736" v="2964" actId="14100"/>
          <ac:graphicFrameMkLst>
            <pc:docMk/>
            <pc:sldMk cId="3522977906" sldId="263"/>
            <ac:graphicFrameMk id="4" creationId="{F4F9E5B4-7A23-4E29-AF6A-A0FE91F24BE0}"/>
          </ac:graphicFrameMkLst>
        </pc:graphicFrameChg>
      </pc:sldChg>
      <pc:sldChg chg="addSp modSp new del mod">
        <pc:chgData name="Florentios Economou" userId="04e0d54a49535943" providerId="LiveId" clId="{430C6674-CF6C-4046-83C5-CAC0DBFF03A0}" dt="2023-08-13T12:43:44.078" v="2256" actId="47"/>
        <pc:sldMkLst>
          <pc:docMk/>
          <pc:sldMk cId="3239335592" sldId="264"/>
        </pc:sldMkLst>
        <pc:picChg chg="add mod">
          <ac:chgData name="Florentios Economou" userId="04e0d54a49535943" providerId="LiveId" clId="{430C6674-CF6C-4046-83C5-CAC0DBFF03A0}" dt="2023-08-06T09:56:59.983" v="527" actId="1076"/>
          <ac:picMkLst>
            <pc:docMk/>
            <pc:sldMk cId="3239335592" sldId="264"/>
            <ac:picMk id="5" creationId="{45EE5444-9B40-4061-B709-82144027656C}"/>
          </ac:picMkLst>
        </pc:picChg>
      </pc:sldChg>
      <pc:sldChg chg="new del">
        <pc:chgData name="Florentios Economou" userId="04e0d54a49535943" providerId="LiveId" clId="{430C6674-CF6C-4046-83C5-CAC0DBFF03A0}" dt="2023-08-13T12:43:46.743" v="2257" actId="47"/>
        <pc:sldMkLst>
          <pc:docMk/>
          <pc:sldMk cId="524944945" sldId="265"/>
        </pc:sldMkLst>
      </pc:sldChg>
      <pc:sldChg chg="modSp new del mod">
        <pc:chgData name="Florentios Economou" userId="04e0d54a49535943" providerId="LiveId" clId="{430C6674-CF6C-4046-83C5-CAC0DBFF03A0}" dt="2023-08-13T12:43:23.378" v="2230" actId="47"/>
        <pc:sldMkLst>
          <pc:docMk/>
          <pc:sldMk cId="695004335" sldId="266"/>
        </pc:sldMkLst>
        <pc:spChg chg="mod">
          <ac:chgData name="Florentios Economou" userId="04e0d54a49535943" providerId="LiveId" clId="{430C6674-CF6C-4046-83C5-CAC0DBFF03A0}" dt="2023-08-06T10:02:39.520" v="613" actId="404"/>
          <ac:spMkLst>
            <pc:docMk/>
            <pc:sldMk cId="695004335" sldId="266"/>
            <ac:spMk id="2" creationId="{043E241B-CB53-46E9-996E-37296DBF1D6B}"/>
          </ac:spMkLst>
        </pc:spChg>
      </pc:sldChg>
      <pc:sldChg chg="modSp new mod modNotesTx">
        <pc:chgData name="Florentios Economou" userId="04e0d54a49535943" providerId="LiveId" clId="{430C6674-CF6C-4046-83C5-CAC0DBFF03A0}" dt="2023-08-06T18:14:43.291" v="893"/>
        <pc:sldMkLst>
          <pc:docMk/>
          <pc:sldMk cId="155477833" sldId="267"/>
        </pc:sldMkLst>
        <pc:spChg chg="mod">
          <ac:chgData name="Florentios Economou" userId="04e0d54a49535943" providerId="LiveId" clId="{430C6674-CF6C-4046-83C5-CAC0DBFF03A0}" dt="2023-08-06T10:02:55.962" v="644" actId="20577"/>
          <ac:spMkLst>
            <pc:docMk/>
            <pc:sldMk cId="155477833" sldId="267"/>
            <ac:spMk id="2" creationId="{FBBE630D-D75B-49D1-B5C2-8BD09653CA85}"/>
          </ac:spMkLst>
        </pc:spChg>
      </pc:sldChg>
      <pc:sldChg chg="addSp delSp modSp new mod modNotesTx">
        <pc:chgData name="Florentios Economou" userId="04e0d54a49535943" providerId="LiveId" clId="{430C6674-CF6C-4046-83C5-CAC0DBFF03A0}" dt="2023-08-13T20:48:10.252" v="2975" actId="5793"/>
        <pc:sldMkLst>
          <pc:docMk/>
          <pc:sldMk cId="3603300708" sldId="268"/>
        </pc:sldMkLst>
        <pc:spChg chg="mod">
          <ac:chgData name="Florentios Economou" userId="04e0d54a49535943" providerId="LiveId" clId="{430C6674-CF6C-4046-83C5-CAC0DBFF03A0}" dt="2023-08-06T10:03:05.700" v="661" actId="20577"/>
          <ac:spMkLst>
            <pc:docMk/>
            <pc:sldMk cId="3603300708" sldId="268"/>
            <ac:spMk id="2" creationId="{E092B2A9-BAD8-4E58-8710-A693611B6470}"/>
          </ac:spMkLst>
        </pc:spChg>
        <pc:spChg chg="del">
          <ac:chgData name="Florentios Economou" userId="04e0d54a49535943" providerId="LiveId" clId="{430C6674-CF6C-4046-83C5-CAC0DBFF03A0}" dt="2023-08-12T11:51:56.709" v="993" actId="3680"/>
          <ac:spMkLst>
            <pc:docMk/>
            <pc:sldMk cId="3603300708" sldId="268"/>
            <ac:spMk id="3" creationId="{1CB5E968-F249-4C58-B8F0-0843C2C1443E}"/>
          </ac:spMkLst>
        </pc:spChg>
        <pc:spChg chg="add del mod">
          <ac:chgData name="Florentios Economou" userId="04e0d54a49535943" providerId="LiveId" clId="{430C6674-CF6C-4046-83C5-CAC0DBFF03A0}" dt="2023-08-12T11:54:00.945" v="1142" actId="478"/>
          <ac:spMkLst>
            <pc:docMk/>
            <pc:sldMk cId="3603300708" sldId="268"/>
            <ac:spMk id="7" creationId="{8731AEDF-B8DD-4E67-AF05-EB2DDA6EEFDF}"/>
          </ac:spMkLst>
        </pc:spChg>
        <pc:graphicFrameChg chg="add del mod ord modGraphic">
          <ac:chgData name="Florentios Economou" userId="04e0d54a49535943" providerId="LiveId" clId="{430C6674-CF6C-4046-83C5-CAC0DBFF03A0}" dt="2023-08-12T11:53:58.079" v="1141" actId="478"/>
          <ac:graphicFrameMkLst>
            <pc:docMk/>
            <pc:sldMk cId="3603300708" sldId="268"/>
            <ac:graphicFrameMk id="4" creationId="{032B716D-7AEF-4F98-93C3-8F9815BF0064}"/>
          </ac:graphicFrameMkLst>
        </pc:graphicFrameChg>
        <pc:graphicFrameChg chg="add mod modGraphic">
          <ac:chgData name="Florentios Economou" userId="04e0d54a49535943" providerId="LiveId" clId="{430C6674-CF6C-4046-83C5-CAC0DBFF03A0}" dt="2023-08-12T12:00:56.725" v="1781" actId="1076"/>
          <ac:graphicFrameMkLst>
            <pc:docMk/>
            <pc:sldMk cId="3603300708" sldId="268"/>
            <ac:graphicFrameMk id="5" creationId="{E69F1CC4-9C97-4AA7-BA98-C7461BA85FD0}"/>
          </ac:graphicFrameMkLst>
        </pc:graphicFrameChg>
        <pc:picChg chg="add mod">
          <ac:chgData name="Florentios Economou" userId="04e0d54a49535943" providerId="LiveId" clId="{430C6674-CF6C-4046-83C5-CAC0DBFF03A0}" dt="2023-08-12T12:01:41.365" v="1787" actId="14100"/>
          <ac:picMkLst>
            <pc:docMk/>
            <pc:sldMk cId="3603300708" sldId="268"/>
            <ac:picMk id="8" creationId="{989183BB-144A-485D-8F43-5B98C3C397FB}"/>
          </ac:picMkLst>
        </pc:picChg>
        <pc:picChg chg="add mod">
          <ac:chgData name="Florentios Economou" userId="04e0d54a49535943" providerId="LiveId" clId="{430C6674-CF6C-4046-83C5-CAC0DBFF03A0}" dt="2023-08-12T12:02:17.574" v="1792" actId="1076"/>
          <ac:picMkLst>
            <pc:docMk/>
            <pc:sldMk cId="3603300708" sldId="268"/>
            <ac:picMk id="9" creationId="{145F5342-6863-40D9-923F-429900B7EF93}"/>
          </ac:picMkLst>
        </pc:picChg>
        <pc:picChg chg="add mod">
          <ac:chgData name="Florentios Economou" userId="04e0d54a49535943" providerId="LiveId" clId="{430C6674-CF6C-4046-83C5-CAC0DBFF03A0}" dt="2023-08-12T12:03:28.285" v="1795" actId="1076"/>
          <ac:picMkLst>
            <pc:docMk/>
            <pc:sldMk cId="3603300708" sldId="268"/>
            <ac:picMk id="10" creationId="{C756D175-A6B8-499B-83B8-3503A69C2A38}"/>
          </ac:picMkLst>
        </pc:picChg>
        <pc:picChg chg="add mod">
          <ac:chgData name="Florentios Economou" userId="04e0d54a49535943" providerId="LiveId" clId="{430C6674-CF6C-4046-83C5-CAC0DBFF03A0}" dt="2023-08-12T12:05:27.154" v="1799" actId="14100"/>
          <ac:picMkLst>
            <pc:docMk/>
            <pc:sldMk cId="3603300708" sldId="268"/>
            <ac:picMk id="1026" creationId="{DCA47772-0815-444B-A3EB-DB310DA6595F}"/>
          </ac:picMkLst>
        </pc:picChg>
      </pc:sldChg>
      <pc:sldChg chg="addSp delSp modSp new mod modNotesTx">
        <pc:chgData name="Florentios Economou" userId="04e0d54a49535943" providerId="LiveId" clId="{430C6674-CF6C-4046-83C5-CAC0DBFF03A0}" dt="2023-08-13T19:58:12.683" v="2835" actId="20577"/>
        <pc:sldMkLst>
          <pc:docMk/>
          <pc:sldMk cId="984030835" sldId="269"/>
        </pc:sldMkLst>
        <pc:spChg chg="mod">
          <ac:chgData name="Florentios Economou" userId="04e0d54a49535943" providerId="LiveId" clId="{430C6674-CF6C-4046-83C5-CAC0DBFF03A0}" dt="2023-08-06T10:05:18.348" v="674" actId="20577"/>
          <ac:spMkLst>
            <pc:docMk/>
            <pc:sldMk cId="984030835" sldId="269"/>
            <ac:spMk id="2" creationId="{B72FED72-FA16-4A0D-A8CE-A0D3C3D03CA6}"/>
          </ac:spMkLst>
        </pc:spChg>
        <pc:spChg chg="del">
          <ac:chgData name="Florentios Economou" userId="04e0d54a49535943" providerId="LiveId" clId="{430C6674-CF6C-4046-83C5-CAC0DBFF03A0}" dt="2023-08-13T12:47:13.533" v="2261" actId="3680"/>
          <ac:spMkLst>
            <pc:docMk/>
            <pc:sldMk cId="984030835" sldId="269"/>
            <ac:spMk id="3" creationId="{ED6D0881-54C7-4C04-80DF-51467B9892A6}"/>
          </ac:spMkLst>
        </pc:spChg>
        <pc:graphicFrameChg chg="add mod ord modGraphic">
          <ac:chgData name="Florentios Economou" userId="04e0d54a49535943" providerId="LiveId" clId="{430C6674-CF6C-4046-83C5-CAC0DBFF03A0}" dt="2023-08-13T19:56:30.455" v="2816" actId="20577"/>
          <ac:graphicFrameMkLst>
            <pc:docMk/>
            <pc:sldMk cId="984030835" sldId="269"/>
            <ac:graphicFrameMk id="4" creationId="{3A998C81-CA5D-469E-B2C6-6B70405B781A}"/>
          </ac:graphicFrameMkLst>
        </pc:graphicFrameChg>
        <pc:picChg chg="add mod">
          <ac:chgData name="Florentios Economou" userId="04e0d54a49535943" providerId="LiveId" clId="{430C6674-CF6C-4046-83C5-CAC0DBFF03A0}" dt="2023-08-13T19:56:26.621" v="2815" actId="1076"/>
          <ac:picMkLst>
            <pc:docMk/>
            <pc:sldMk cId="984030835" sldId="269"/>
            <ac:picMk id="5" creationId="{B47B8008-B264-4CA1-A258-5A592CC86EE7}"/>
          </ac:picMkLst>
        </pc:picChg>
        <pc:picChg chg="add mod">
          <ac:chgData name="Florentios Economou" userId="04e0d54a49535943" providerId="LiveId" clId="{430C6674-CF6C-4046-83C5-CAC0DBFF03A0}" dt="2023-08-13T19:56:34.387" v="2817" actId="1076"/>
          <ac:picMkLst>
            <pc:docMk/>
            <pc:sldMk cId="984030835" sldId="269"/>
            <ac:picMk id="6" creationId="{998E76C8-E82C-4BDF-B688-C5AA0B1DF5FC}"/>
          </ac:picMkLst>
        </pc:picChg>
        <pc:picChg chg="add mod">
          <ac:chgData name="Florentios Economou" userId="04e0d54a49535943" providerId="LiveId" clId="{430C6674-CF6C-4046-83C5-CAC0DBFF03A0}" dt="2023-08-13T19:56:58.711" v="2822" actId="1076"/>
          <ac:picMkLst>
            <pc:docMk/>
            <pc:sldMk cId="984030835" sldId="269"/>
            <ac:picMk id="7" creationId="{18DD301E-E424-4F10-A0BB-5F5A4D809740}"/>
          </ac:picMkLst>
        </pc:picChg>
        <pc:picChg chg="add mod modCrop">
          <ac:chgData name="Florentios Economou" userId="04e0d54a49535943" providerId="LiveId" clId="{430C6674-CF6C-4046-83C5-CAC0DBFF03A0}" dt="2023-08-13T19:57:28.992" v="2828" actId="1076"/>
          <ac:picMkLst>
            <pc:docMk/>
            <pc:sldMk cId="984030835" sldId="269"/>
            <ac:picMk id="8" creationId="{86FBB7C3-9E16-40FF-8428-CBF1C92E9465}"/>
          </ac:picMkLst>
        </pc:picChg>
        <pc:picChg chg="add mod">
          <ac:chgData name="Florentios Economou" userId="04e0d54a49535943" providerId="LiveId" clId="{430C6674-CF6C-4046-83C5-CAC0DBFF03A0}" dt="2023-08-13T19:58:02.347" v="2834" actId="1036"/>
          <ac:picMkLst>
            <pc:docMk/>
            <pc:sldMk cId="984030835" sldId="269"/>
            <ac:picMk id="9" creationId="{B8DB8551-0572-48CE-ABB2-BD04B8DF05C7}"/>
          </ac:picMkLst>
        </pc:picChg>
      </pc:sldChg>
      <pc:sldChg chg="modSp new mod">
        <pc:chgData name="Florentios Economou" userId="04e0d54a49535943" providerId="LiveId" clId="{430C6674-CF6C-4046-83C5-CAC0DBFF03A0}" dt="2023-08-13T20:56:01.365" v="3304" actId="20577"/>
        <pc:sldMkLst>
          <pc:docMk/>
          <pc:sldMk cId="2630950461" sldId="270"/>
        </pc:sldMkLst>
        <pc:spChg chg="mod">
          <ac:chgData name="Florentios Economou" userId="04e0d54a49535943" providerId="LiveId" clId="{430C6674-CF6C-4046-83C5-CAC0DBFF03A0}" dt="2023-08-13T20:50:25.812" v="2983" actId="20577"/>
          <ac:spMkLst>
            <pc:docMk/>
            <pc:sldMk cId="2630950461" sldId="270"/>
            <ac:spMk id="2" creationId="{DFE8E600-79FB-4456-8EA4-22463C976AEC}"/>
          </ac:spMkLst>
        </pc:spChg>
        <pc:spChg chg="mod">
          <ac:chgData name="Florentios Economou" userId="04e0d54a49535943" providerId="LiveId" clId="{430C6674-CF6C-4046-83C5-CAC0DBFF03A0}" dt="2023-08-13T20:56:01.365" v="3304" actId="20577"/>
          <ac:spMkLst>
            <pc:docMk/>
            <pc:sldMk cId="2630950461" sldId="270"/>
            <ac:spMk id="3" creationId="{40639E6D-4F99-4F08-A34A-F4ADABBF954C}"/>
          </ac:spMkLst>
        </pc:spChg>
      </pc:sldChg>
      <pc:sldChg chg="addSp modSp new mod ord">
        <pc:chgData name="Florentios Economou" userId="04e0d54a49535943" providerId="LiveId" clId="{430C6674-CF6C-4046-83C5-CAC0DBFF03A0}" dt="2023-08-13T19:59:43.890" v="2855" actId="20577"/>
        <pc:sldMkLst>
          <pc:docMk/>
          <pc:sldMk cId="1454330940" sldId="271"/>
        </pc:sldMkLst>
        <pc:spChg chg="mod">
          <ac:chgData name="Florentios Economou" userId="04e0d54a49535943" providerId="LiveId" clId="{430C6674-CF6C-4046-83C5-CAC0DBFF03A0}" dt="2023-08-13T19:59:43.890" v="2855" actId="20577"/>
          <ac:spMkLst>
            <pc:docMk/>
            <pc:sldMk cId="1454330940" sldId="271"/>
            <ac:spMk id="2" creationId="{4F3091B6-60E0-46B6-9242-01425B89EBF7}"/>
          </ac:spMkLst>
        </pc:spChg>
        <pc:spChg chg="mod">
          <ac:chgData name="Florentios Economou" userId="04e0d54a49535943" providerId="LiveId" clId="{430C6674-CF6C-4046-83C5-CAC0DBFF03A0}" dt="2023-08-06T17:50:41.184" v="694" actId="14100"/>
          <ac:spMkLst>
            <pc:docMk/>
            <pc:sldMk cId="1454330940" sldId="271"/>
            <ac:spMk id="3" creationId="{223FB112-67E9-42C6-ADFC-DE05B6AE8D24}"/>
          </ac:spMkLst>
        </pc:spChg>
        <pc:picChg chg="add mod">
          <ac:chgData name="Florentios Economou" userId="04e0d54a49535943" providerId="LiveId" clId="{430C6674-CF6C-4046-83C5-CAC0DBFF03A0}" dt="2023-08-06T17:50:53.683" v="698" actId="1076"/>
          <ac:picMkLst>
            <pc:docMk/>
            <pc:sldMk cId="1454330940" sldId="271"/>
            <ac:picMk id="4" creationId="{E84F6257-54B6-4B83-91CE-06FC92BCDC12}"/>
          </ac:picMkLst>
        </pc:picChg>
      </pc:sldChg>
      <pc:sldChg chg="addSp delSp modSp new mod">
        <pc:chgData name="Florentios Economou" userId="04e0d54a49535943" providerId="LiveId" clId="{430C6674-CF6C-4046-83C5-CAC0DBFF03A0}" dt="2023-08-06T18:14:09.797" v="892" actId="404"/>
        <pc:sldMkLst>
          <pc:docMk/>
          <pc:sldMk cId="1009856479" sldId="272"/>
        </pc:sldMkLst>
        <pc:spChg chg="mod">
          <ac:chgData name="Florentios Economou" userId="04e0d54a49535943" providerId="LiveId" clId="{430C6674-CF6C-4046-83C5-CAC0DBFF03A0}" dt="2023-08-06T18:14:09.797" v="892" actId="404"/>
          <ac:spMkLst>
            <pc:docMk/>
            <pc:sldMk cId="1009856479" sldId="272"/>
            <ac:spMk id="2" creationId="{A5B39A47-0C00-4D26-874F-6463EC285A8E}"/>
          </ac:spMkLst>
        </pc:spChg>
        <pc:spChg chg="del">
          <ac:chgData name="Florentios Economou" userId="04e0d54a49535943" providerId="LiveId" clId="{430C6674-CF6C-4046-83C5-CAC0DBFF03A0}" dt="2023-08-06T17:56:13.013" v="700" actId="478"/>
          <ac:spMkLst>
            <pc:docMk/>
            <pc:sldMk cId="1009856479" sldId="272"/>
            <ac:spMk id="3" creationId="{C185EA56-70EC-42A9-8080-EB9EF034CC94}"/>
          </ac:spMkLst>
        </pc:spChg>
        <pc:spChg chg="add mod ord">
          <ac:chgData name="Florentios Economou" userId="04e0d54a49535943" providerId="LiveId" clId="{430C6674-CF6C-4046-83C5-CAC0DBFF03A0}" dt="2023-08-06T18:02:15.275" v="793" actId="1076"/>
          <ac:spMkLst>
            <pc:docMk/>
            <pc:sldMk cId="1009856479" sldId="272"/>
            <ac:spMk id="9" creationId="{E41C157B-CF15-4CCA-8892-5655CE29C871}"/>
          </ac:spMkLst>
        </pc:spChg>
        <pc:spChg chg="add mod ord">
          <ac:chgData name="Florentios Economou" userId="04e0d54a49535943" providerId="LiveId" clId="{430C6674-CF6C-4046-83C5-CAC0DBFF03A0}" dt="2023-08-06T18:13:03.474" v="867" actId="14100"/>
          <ac:spMkLst>
            <pc:docMk/>
            <pc:sldMk cId="1009856479" sldId="272"/>
            <ac:spMk id="10" creationId="{19C35365-7F1B-418B-BB09-A0730E67CD76}"/>
          </ac:spMkLst>
        </pc:spChg>
        <pc:spChg chg="add mod">
          <ac:chgData name="Florentios Economou" userId="04e0d54a49535943" providerId="LiveId" clId="{430C6674-CF6C-4046-83C5-CAC0DBFF03A0}" dt="2023-08-06T18:05:32.680" v="844" actId="207"/>
          <ac:spMkLst>
            <pc:docMk/>
            <pc:sldMk cId="1009856479" sldId="272"/>
            <ac:spMk id="11" creationId="{6ABD08EF-6279-407B-AFA3-5A849C71535A}"/>
          </ac:spMkLst>
        </pc:spChg>
        <pc:spChg chg="add mod">
          <ac:chgData name="Florentios Economou" userId="04e0d54a49535943" providerId="LiveId" clId="{430C6674-CF6C-4046-83C5-CAC0DBFF03A0}" dt="2023-08-06T18:05:34.550" v="845" actId="207"/>
          <ac:spMkLst>
            <pc:docMk/>
            <pc:sldMk cId="1009856479" sldId="272"/>
            <ac:spMk id="12" creationId="{BD144DA7-032E-49C5-986B-D00DA6CAE59F}"/>
          </ac:spMkLst>
        </pc:spChg>
        <pc:spChg chg="add mod">
          <ac:chgData name="Florentios Economou" userId="04e0d54a49535943" providerId="LiveId" clId="{430C6674-CF6C-4046-83C5-CAC0DBFF03A0}" dt="2023-08-06T18:06:16.174" v="863" actId="6549"/>
          <ac:spMkLst>
            <pc:docMk/>
            <pc:sldMk cId="1009856479" sldId="272"/>
            <ac:spMk id="13" creationId="{70BAB061-9F17-46ED-8917-C5D6B9AE8A59}"/>
          </ac:spMkLst>
        </pc:spChg>
        <pc:spChg chg="add mod">
          <ac:chgData name="Florentios Economou" userId="04e0d54a49535943" providerId="LiveId" clId="{430C6674-CF6C-4046-83C5-CAC0DBFF03A0}" dt="2023-08-06T18:04:22.986" v="837" actId="207"/>
          <ac:spMkLst>
            <pc:docMk/>
            <pc:sldMk cId="1009856479" sldId="272"/>
            <ac:spMk id="14" creationId="{0B6388D5-E1F0-4353-94EA-017949CFE17A}"/>
          </ac:spMkLst>
        </pc:spChg>
        <pc:spChg chg="add mod">
          <ac:chgData name="Florentios Economou" userId="04e0d54a49535943" providerId="LiveId" clId="{430C6674-CF6C-4046-83C5-CAC0DBFF03A0}" dt="2023-08-06T18:06:05.850" v="859" actId="6549"/>
          <ac:spMkLst>
            <pc:docMk/>
            <pc:sldMk cId="1009856479" sldId="272"/>
            <ac:spMk id="15" creationId="{F7ECE82A-808D-4854-9273-9D659B11F777}"/>
          </ac:spMkLst>
        </pc:spChg>
        <pc:spChg chg="add mod">
          <ac:chgData name="Florentios Economou" userId="04e0d54a49535943" providerId="LiveId" clId="{430C6674-CF6C-4046-83C5-CAC0DBFF03A0}" dt="2023-08-06T18:13:48.494" v="877" actId="1076"/>
          <ac:spMkLst>
            <pc:docMk/>
            <pc:sldMk cId="1009856479" sldId="272"/>
            <ac:spMk id="16" creationId="{C29D2215-44CD-4811-8839-B189875DA908}"/>
          </ac:spMkLst>
        </pc:spChg>
        <pc:spChg chg="add mod">
          <ac:chgData name="Florentios Economou" userId="04e0d54a49535943" providerId="LiveId" clId="{430C6674-CF6C-4046-83C5-CAC0DBFF03A0}" dt="2023-08-06T18:13:24.416" v="874" actId="120"/>
          <ac:spMkLst>
            <pc:docMk/>
            <pc:sldMk cId="1009856479" sldId="272"/>
            <ac:spMk id="17" creationId="{97EFC7EC-584A-4013-BC73-E67E80A6664C}"/>
          </ac:spMkLst>
        </pc:spChg>
        <pc:spChg chg="add mod">
          <ac:chgData name="Florentios Economou" userId="04e0d54a49535943" providerId="LiveId" clId="{430C6674-CF6C-4046-83C5-CAC0DBFF03A0}" dt="2023-08-06T18:12:49.629" v="864" actId="2085"/>
          <ac:spMkLst>
            <pc:docMk/>
            <pc:sldMk cId="1009856479" sldId="272"/>
            <ac:spMk id="18" creationId="{D6E7D089-1598-4013-8028-404FE2E0C567}"/>
          </ac:spMkLst>
        </pc:spChg>
        <pc:spChg chg="add mod">
          <ac:chgData name="Florentios Economou" userId="04e0d54a49535943" providerId="LiveId" clId="{430C6674-CF6C-4046-83C5-CAC0DBFF03A0}" dt="2023-08-06T18:12:54.268" v="865" actId="2085"/>
          <ac:spMkLst>
            <pc:docMk/>
            <pc:sldMk cId="1009856479" sldId="272"/>
            <ac:spMk id="19" creationId="{9813C6D8-4D73-4E88-9E5B-4E7D2854726D}"/>
          </ac:spMkLst>
        </pc:spChg>
        <pc:picChg chg="add mod">
          <ac:chgData name="Florentios Economou" userId="04e0d54a49535943" providerId="LiveId" clId="{430C6674-CF6C-4046-83C5-CAC0DBFF03A0}" dt="2023-08-06T18:01:48.239" v="784" actId="1076"/>
          <ac:picMkLst>
            <pc:docMk/>
            <pc:sldMk cId="1009856479" sldId="272"/>
            <ac:picMk id="4" creationId="{0AF938A6-2B63-4BFF-870C-3BB7ED6F5E9C}"/>
          </ac:picMkLst>
        </pc:picChg>
        <pc:picChg chg="add mod">
          <ac:chgData name="Florentios Economou" userId="04e0d54a49535943" providerId="LiveId" clId="{430C6674-CF6C-4046-83C5-CAC0DBFF03A0}" dt="2023-08-06T18:01:50.738" v="785" actId="1076"/>
          <ac:picMkLst>
            <pc:docMk/>
            <pc:sldMk cId="1009856479" sldId="272"/>
            <ac:picMk id="5" creationId="{6177A1A4-1859-4EB7-9E71-93DEAAE8ABAF}"/>
          </ac:picMkLst>
        </pc:picChg>
        <pc:picChg chg="add mod">
          <ac:chgData name="Florentios Economou" userId="04e0d54a49535943" providerId="LiveId" clId="{430C6674-CF6C-4046-83C5-CAC0DBFF03A0}" dt="2023-08-06T18:13:11.055" v="871" actId="1036"/>
          <ac:picMkLst>
            <pc:docMk/>
            <pc:sldMk cId="1009856479" sldId="272"/>
            <ac:picMk id="6" creationId="{02DA14A0-B81B-4E30-989D-C74EF4B72BE8}"/>
          </ac:picMkLst>
        </pc:picChg>
        <pc:picChg chg="add mod">
          <ac:chgData name="Florentios Economou" userId="04e0d54a49535943" providerId="LiveId" clId="{430C6674-CF6C-4046-83C5-CAC0DBFF03A0}" dt="2023-08-06T18:02:51.122" v="802" actId="1076"/>
          <ac:picMkLst>
            <pc:docMk/>
            <pc:sldMk cId="1009856479" sldId="272"/>
            <ac:picMk id="7" creationId="{0DBD477E-A33F-4142-974D-8B394C75AC9C}"/>
          </ac:picMkLst>
        </pc:picChg>
        <pc:picChg chg="add mod">
          <ac:chgData name="Florentios Economou" userId="04e0d54a49535943" providerId="LiveId" clId="{430C6674-CF6C-4046-83C5-CAC0DBFF03A0}" dt="2023-08-06T18:02:57.119" v="804" actId="14100"/>
          <ac:picMkLst>
            <pc:docMk/>
            <pc:sldMk cId="1009856479" sldId="272"/>
            <ac:picMk id="8" creationId="{01F6055B-DC5A-404B-8DB0-27EA28AD0A6F}"/>
          </ac:picMkLst>
        </pc:picChg>
      </pc:sldChg>
      <pc:sldChg chg="modSp add mod ord modNotesTx">
        <pc:chgData name="Florentios Economou" userId="04e0d54a49535943" providerId="LiveId" clId="{430C6674-CF6C-4046-83C5-CAC0DBFF03A0}" dt="2023-08-13T20:27:04.841" v="2961" actId="14100"/>
        <pc:sldMkLst>
          <pc:docMk/>
          <pc:sldMk cId="3067493502" sldId="273"/>
        </pc:sldMkLst>
        <pc:spChg chg="mod">
          <ac:chgData name="Florentios Economou" userId="04e0d54a49535943" providerId="LiveId" clId="{430C6674-CF6C-4046-83C5-CAC0DBFF03A0}" dt="2023-08-13T09:44:54.197" v="2151" actId="20577"/>
          <ac:spMkLst>
            <pc:docMk/>
            <pc:sldMk cId="3067493502" sldId="273"/>
            <ac:spMk id="3" creationId="{838C4CFA-CBF9-4AE5-9888-3270EB534C99}"/>
          </ac:spMkLst>
        </pc:spChg>
        <pc:graphicFrameChg chg="mod">
          <ac:chgData name="Florentios Economou" userId="04e0d54a49535943" providerId="LiveId" clId="{430C6674-CF6C-4046-83C5-CAC0DBFF03A0}" dt="2023-08-13T20:27:04.841" v="2961" actId="14100"/>
          <ac:graphicFrameMkLst>
            <pc:docMk/>
            <pc:sldMk cId="3067493502" sldId="273"/>
            <ac:graphicFrameMk id="6" creationId="{AE1459EC-224C-4F6D-B649-6E58947E0129}"/>
          </ac:graphicFrameMkLst>
        </pc:graphicFrameChg>
      </pc:sldChg>
      <pc:sldChg chg="delSp modSp add mod">
        <pc:chgData name="Florentios Economou" userId="04e0d54a49535943" providerId="LiveId" clId="{430C6674-CF6C-4046-83C5-CAC0DBFF03A0}" dt="2023-08-13T09:46:22.238" v="2168" actId="27636"/>
        <pc:sldMkLst>
          <pc:docMk/>
          <pc:sldMk cId="142051187" sldId="274"/>
        </pc:sldMkLst>
        <pc:spChg chg="mod">
          <ac:chgData name="Florentios Economou" userId="04e0d54a49535943" providerId="LiveId" clId="{430C6674-CF6C-4046-83C5-CAC0DBFF03A0}" dt="2023-08-13T09:46:22.238" v="2168" actId="27636"/>
          <ac:spMkLst>
            <pc:docMk/>
            <pc:sldMk cId="142051187" sldId="274"/>
            <ac:spMk id="3" creationId="{2E28AF1E-F522-44F0-AAB5-3AAEC0BFC1B0}"/>
          </ac:spMkLst>
        </pc:spChg>
        <pc:graphicFrameChg chg="del">
          <ac:chgData name="Florentios Economou" userId="04e0d54a49535943" providerId="LiveId" clId="{430C6674-CF6C-4046-83C5-CAC0DBFF03A0}" dt="2023-08-13T09:46:09.493" v="2166" actId="478"/>
          <ac:graphicFrameMkLst>
            <pc:docMk/>
            <pc:sldMk cId="142051187" sldId="274"/>
            <ac:graphicFrameMk id="6" creationId="{9B79006F-D685-4592-B01E-31C2054C52A9}"/>
          </ac:graphicFrameMkLst>
        </pc:graphicFrameChg>
      </pc:sldChg>
      <pc:sldChg chg="addSp modSp new mod">
        <pc:chgData name="Florentios Economou" userId="04e0d54a49535943" providerId="LiveId" clId="{430C6674-CF6C-4046-83C5-CAC0DBFF03A0}" dt="2023-08-13T20:26:16.837" v="2959" actId="14100"/>
        <pc:sldMkLst>
          <pc:docMk/>
          <pc:sldMk cId="3400271834" sldId="275"/>
        </pc:sldMkLst>
        <pc:spChg chg="mod">
          <ac:chgData name="Florentios Economou" userId="04e0d54a49535943" providerId="LiveId" clId="{430C6674-CF6C-4046-83C5-CAC0DBFF03A0}" dt="2023-08-13T12:43:35.753" v="2255" actId="20577"/>
          <ac:spMkLst>
            <pc:docMk/>
            <pc:sldMk cId="3400271834" sldId="275"/>
            <ac:spMk id="2" creationId="{8CFD449C-7755-4BBC-8BA0-334E9E96296C}"/>
          </ac:spMkLst>
        </pc:spChg>
        <pc:spChg chg="mod">
          <ac:chgData name="Florentios Economou" userId="04e0d54a49535943" providerId="LiveId" clId="{430C6674-CF6C-4046-83C5-CAC0DBFF03A0}" dt="2023-08-13T20:18:16.194" v="2934" actId="6549"/>
          <ac:spMkLst>
            <pc:docMk/>
            <pc:sldMk cId="3400271834" sldId="275"/>
            <ac:spMk id="3" creationId="{DA9A64F2-C4B4-40DA-89DA-8B49BF4B49F9}"/>
          </ac:spMkLst>
        </pc:spChg>
        <pc:graphicFrameChg chg="add mod">
          <ac:chgData name="Florentios Economou" userId="04e0d54a49535943" providerId="LiveId" clId="{430C6674-CF6C-4046-83C5-CAC0DBFF03A0}" dt="2023-08-13T20:26:16.837" v="2959" actId="14100"/>
          <ac:graphicFrameMkLst>
            <pc:docMk/>
            <pc:sldMk cId="3400271834" sldId="275"/>
            <ac:graphicFrameMk id="6" creationId="{C03B5B95-1447-4AF8-B113-8728A2280FDA}"/>
          </ac:graphicFrameMkLst>
        </pc:graphicFrameChg>
      </pc:sldChg>
    </pc:docChg>
  </pc:docChgLst>
  <pc:docChgLst>
    <pc:chgData name="Florentios Economou" userId="04e0d54a49535943" providerId="LiveId" clId="{931657A4-4AD3-42F6-92D6-A9B9AB952765}"/>
    <pc:docChg chg="undo custSel modSld">
      <pc:chgData name="Florentios Economou" userId="04e0d54a49535943" providerId="LiveId" clId="{931657A4-4AD3-42F6-92D6-A9B9AB952765}" dt="2023-08-13T21:24:54.838" v="568" actId="27918"/>
      <pc:docMkLst>
        <pc:docMk/>
      </pc:docMkLst>
      <pc:sldChg chg="modSp mod">
        <pc:chgData name="Florentios Economou" userId="04e0d54a49535943" providerId="LiveId" clId="{931657A4-4AD3-42F6-92D6-A9B9AB952765}" dt="2023-08-13T20:58:39.753" v="1"/>
        <pc:sldMkLst>
          <pc:docMk/>
          <pc:sldMk cId="436235816" sldId="256"/>
        </pc:sldMkLst>
        <pc:spChg chg="mod">
          <ac:chgData name="Florentios Economou" userId="04e0d54a49535943" providerId="LiveId" clId="{931657A4-4AD3-42F6-92D6-A9B9AB952765}" dt="2023-08-13T20:58:39.753" v="1"/>
          <ac:spMkLst>
            <pc:docMk/>
            <pc:sldMk cId="436235816" sldId="256"/>
            <ac:spMk id="12" creationId="{28086B80-77B2-0841-877D-3518C0014567}"/>
          </ac:spMkLst>
        </pc:spChg>
      </pc:sldChg>
      <pc:sldChg chg="addSp delSp modSp mod">
        <pc:chgData name="Florentios Economou" userId="04e0d54a49535943" providerId="LiveId" clId="{931657A4-4AD3-42F6-92D6-A9B9AB952765}" dt="2023-08-13T21:02:04.968" v="138" actId="1076"/>
        <pc:sldMkLst>
          <pc:docMk/>
          <pc:sldMk cId="17060558" sldId="258"/>
        </pc:sldMkLst>
        <pc:spChg chg="mod">
          <ac:chgData name="Florentios Economou" userId="04e0d54a49535943" providerId="LiveId" clId="{931657A4-4AD3-42F6-92D6-A9B9AB952765}" dt="2023-08-13T21:01:21.670" v="92" actId="14100"/>
          <ac:spMkLst>
            <pc:docMk/>
            <pc:sldMk cId="17060558" sldId="258"/>
            <ac:spMk id="2" creationId="{43A830FF-1961-A034-ABB2-03AFD1C74084}"/>
          </ac:spMkLst>
        </pc:spChg>
        <pc:spChg chg="add del">
          <ac:chgData name="Florentios Economou" userId="04e0d54a49535943" providerId="LiveId" clId="{931657A4-4AD3-42F6-92D6-A9B9AB952765}" dt="2023-08-13T20:58:59.296" v="3"/>
          <ac:spMkLst>
            <pc:docMk/>
            <pc:sldMk cId="17060558" sldId="258"/>
            <ac:spMk id="3" creationId="{293A79AE-9B69-4D0D-868A-FD608F0CB9D8}"/>
          </ac:spMkLst>
        </pc:spChg>
        <pc:spChg chg="mod">
          <ac:chgData name="Florentios Economou" userId="04e0d54a49535943" providerId="LiveId" clId="{931657A4-4AD3-42F6-92D6-A9B9AB952765}" dt="2023-08-13T21:02:04.968" v="138" actId="1076"/>
          <ac:spMkLst>
            <pc:docMk/>
            <pc:sldMk cId="17060558" sldId="258"/>
            <ac:spMk id="10" creationId="{4C70C477-E741-44D6-8683-CCDCC63FF541}"/>
          </ac:spMkLst>
        </pc:spChg>
      </pc:sldChg>
      <pc:sldChg chg="modSp mod">
        <pc:chgData name="Florentios Economou" userId="04e0d54a49535943" providerId="LiveId" clId="{931657A4-4AD3-42F6-92D6-A9B9AB952765}" dt="2023-08-13T21:07:38.888" v="205" actId="20577"/>
        <pc:sldMkLst>
          <pc:docMk/>
          <pc:sldMk cId="1803875842" sldId="259"/>
        </pc:sldMkLst>
        <pc:spChg chg="mod">
          <ac:chgData name="Florentios Economou" userId="04e0d54a49535943" providerId="LiveId" clId="{931657A4-4AD3-42F6-92D6-A9B9AB952765}" dt="2023-08-13T21:05:13.028" v="167" actId="14100"/>
          <ac:spMkLst>
            <pc:docMk/>
            <pc:sldMk cId="1803875842" sldId="259"/>
            <ac:spMk id="2" creationId="{51B22486-E294-DFB3-854E-3FFEF2245670}"/>
          </ac:spMkLst>
        </pc:spChg>
        <pc:spChg chg="mod">
          <ac:chgData name="Florentios Economou" userId="04e0d54a49535943" providerId="LiveId" clId="{931657A4-4AD3-42F6-92D6-A9B9AB952765}" dt="2023-08-13T21:07:38.888" v="205" actId="20577"/>
          <ac:spMkLst>
            <pc:docMk/>
            <pc:sldMk cId="1803875842" sldId="259"/>
            <ac:spMk id="3" creationId="{B4CF2567-95D1-829E-F5B7-AC34EA223A75}"/>
          </ac:spMkLst>
        </pc:spChg>
      </pc:sldChg>
      <pc:sldChg chg="modSp mod modNotesTx">
        <pc:chgData name="Florentios Economou" userId="04e0d54a49535943" providerId="LiveId" clId="{931657A4-4AD3-42F6-92D6-A9B9AB952765}" dt="2023-08-13T21:13:02.112" v="329" actId="6549"/>
        <pc:sldMkLst>
          <pc:docMk/>
          <pc:sldMk cId="939914858" sldId="261"/>
        </pc:sldMkLst>
        <pc:spChg chg="mod">
          <ac:chgData name="Florentios Economou" userId="04e0d54a49535943" providerId="LiveId" clId="{931657A4-4AD3-42F6-92D6-A9B9AB952765}" dt="2023-08-13T21:12:58.399" v="328"/>
          <ac:spMkLst>
            <pc:docMk/>
            <pc:sldMk cId="939914858" sldId="261"/>
            <ac:spMk id="2" creationId="{266C748B-B327-84D5-3B83-E127D98CFA03}"/>
          </ac:spMkLst>
        </pc:spChg>
      </pc:sldChg>
      <pc:sldChg chg="modSp mod">
        <pc:chgData name="Florentios Economou" userId="04e0d54a49535943" providerId="LiveId" clId="{931657A4-4AD3-42F6-92D6-A9B9AB952765}" dt="2023-08-13T21:19:47.649" v="475" actId="27636"/>
        <pc:sldMkLst>
          <pc:docMk/>
          <pc:sldMk cId="2009692684" sldId="262"/>
        </pc:sldMkLst>
        <pc:spChg chg="mod">
          <ac:chgData name="Florentios Economou" userId="04e0d54a49535943" providerId="LiveId" clId="{931657A4-4AD3-42F6-92D6-A9B9AB952765}" dt="2023-08-13T21:18:31.473" v="435" actId="20577"/>
          <ac:spMkLst>
            <pc:docMk/>
            <pc:sldMk cId="2009692684" sldId="262"/>
            <ac:spMk id="2" creationId="{1B049588-A743-4997-896B-070813C8C149}"/>
          </ac:spMkLst>
        </pc:spChg>
        <pc:spChg chg="mod">
          <ac:chgData name="Florentios Economou" userId="04e0d54a49535943" providerId="LiveId" clId="{931657A4-4AD3-42F6-92D6-A9B9AB952765}" dt="2023-08-13T21:19:47.649" v="475" actId="27636"/>
          <ac:spMkLst>
            <pc:docMk/>
            <pc:sldMk cId="2009692684" sldId="262"/>
            <ac:spMk id="3" creationId="{838C4CFA-CBF9-4AE5-9888-3270EB534C99}"/>
          </ac:spMkLst>
        </pc:spChg>
      </pc:sldChg>
      <pc:sldChg chg="modSp mod">
        <pc:chgData name="Florentios Economou" userId="04e0d54a49535943" providerId="LiveId" clId="{931657A4-4AD3-42F6-92D6-A9B9AB952765}" dt="2023-08-13T21:24:54.838" v="568" actId="27918"/>
        <pc:sldMkLst>
          <pc:docMk/>
          <pc:sldMk cId="3522977906" sldId="263"/>
        </pc:sldMkLst>
        <pc:spChg chg="mod">
          <ac:chgData name="Florentios Economou" userId="04e0d54a49535943" providerId="LiveId" clId="{931657A4-4AD3-42F6-92D6-A9B9AB952765}" dt="2023-08-13T21:23:45.300" v="558" actId="27636"/>
          <ac:spMkLst>
            <pc:docMk/>
            <pc:sldMk cId="3522977906" sldId="263"/>
            <ac:spMk id="6" creationId="{C66F8ADE-6E70-4477-BB18-A046B6BE2F5E}"/>
          </ac:spMkLst>
        </pc:spChg>
      </pc:sldChg>
      <pc:sldChg chg="modSp mod">
        <pc:chgData name="Florentios Economou" userId="04e0d54a49535943" providerId="LiveId" clId="{931657A4-4AD3-42F6-92D6-A9B9AB952765}" dt="2023-08-13T21:13:22.365" v="334" actId="6549"/>
        <pc:sldMkLst>
          <pc:docMk/>
          <pc:sldMk cId="2630950461" sldId="270"/>
        </pc:sldMkLst>
        <pc:spChg chg="mod">
          <ac:chgData name="Florentios Economou" userId="04e0d54a49535943" providerId="LiveId" clId="{931657A4-4AD3-42F6-92D6-A9B9AB952765}" dt="2023-08-13T21:13:22.365" v="334" actId="6549"/>
          <ac:spMkLst>
            <pc:docMk/>
            <pc:sldMk cId="2630950461" sldId="270"/>
            <ac:spMk id="3" creationId="{40639E6D-4F99-4F08-A34A-F4ADABBF954C}"/>
          </ac:spMkLst>
        </pc:spChg>
      </pc:sldChg>
      <pc:sldChg chg="modSp mod">
        <pc:chgData name="Florentios Economou" userId="04e0d54a49535943" providerId="LiveId" clId="{931657A4-4AD3-42F6-92D6-A9B9AB952765}" dt="2023-08-13T21:12:39.680" v="326" actId="167"/>
        <pc:sldMkLst>
          <pc:docMk/>
          <pc:sldMk cId="1454330940" sldId="271"/>
        </pc:sldMkLst>
        <pc:spChg chg="mod">
          <ac:chgData name="Florentios Economou" userId="04e0d54a49535943" providerId="LiveId" clId="{931657A4-4AD3-42F6-92D6-A9B9AB952765}" dt="2023-08-13T21:12:14.394" v="318" actId="20577"/>
          <ac:spMkLst>
            <pc:docMk/>
            <pc:sldMk cId="1454330940" sldId="271"/>
            <ac:spMk id="2" creationId="{4F3091B6-60E0-46B6-9242-01425B89EBF7}"/>
          </ac:spMkLst>
        </pc:spChg>
        <pc:spChg chg="mod">
          <ac:chgData name="Florentios Economou" userId="04e0d54a49535943" providerId="LiveId" clId="{931657A4-4AD3-42F6-92D6-A9B9AB952765}" dt="2023-08-13T21:12:32.023" v="323" actId="27636"/>
          <ac:spMkLst>
            <pc:docMk/>
            <pc:sldMk cId="1454330940" sldId="271"/>
            <ac:spMk id="3" creationId="{223FB112-67E9-42C6-ADFC-DE05B6AE8D24}"/>
          </ac:spMkLst>
        </pc:spChg>
        <pc:picChg chg="mod ord">
          <ac:chgData name="Florentios Economou" userId="04e0d54a49535943" providerId="LiveId" clId="{931657A4-4AD3-42F6-92D6-A9B9AB952765}" dt="2023-08-13T21:12:39.680" v="326" actId="167"/>
          <ac:picMkLst>
            <pc:docMk/>
            <pc:sldMk cId="1454330940" sldId="271"/>
            <ac:picMk id="4" creationId="{E84F6257-54B6-4B83-91CE-06FC92BCDC12}"/>
          </ac:picMkLst>
        </pc:picChg>
      </pc:sldChg>
      <pc:sldChg chg="modSp mod">
        <pc:chgData name="Florentios Economou" userId="04e0d54a49535943" providerId="LiveId" clId="{931657A4-4AD3-42F6-92D6-A9B9AB952765}" dt="2023-08-13T21:16:06.208" v="377"/>
        <pc:sldMkLst>
          <pc:docMk/>
          <pc:sldMk cId="1009856479" sldId="272"/>
        </pc:sldMkLst>
        <pc:spChg chg="mod">
          <ac:chgData name="Florentios Economou" userId="04e0d54a49535943" providerId="LiveId" clId="{931657A4-4AD3-42F6-92D6-A9B9AB952765}" dt="2023-08-13T21:14:58.467" v="351" actId="20577"/>
          <ac:spMkLst>
            <pc:docMk/>
            <pc:sldMk cId="1009856479" sldId="272"/>
            <ac:spMk id="2" creationId="{A5B39A47-0C00-4D26-874F-6463EC285A8E}"/>
          </ac:spMkLst>
        </pc:spChg>
        <pc:spChg chg="mod">
          <ac:chgData name="Florentios Economou" userId="04e0d54a49535943" providerId="LiveId" clId="{931657A4-4AD3-42F6-92D6-A9B9AB952765}" dt="2023-08-13T21:16:06.208" v="377"/>
          <ac:spMkLst>
            <pc:docMk/>
            <pc:sldMk cId="1009856479" sldId="272"/>
            <ac:spMk id="17" creationId="{97EFC7EC-584A-4013-BC73-E67E80A6664C}"/>
          </ac:spMkLst>
        </pc:spChg>
        <pc:spChg chg="mod">
          <ac:chgData name="Florentios Economou" userId="04e0d54a49535943" providerId="LiveId" clId="{931657A4-4AD3-42F6-92D6-A9B9AB952765}" dt="2023-08-13T21:16:05.349" v="376" actId="20577"/>
          <ac:spMkLst>
            <pc:docMk/>
            <pc:sldMk cId="1009856479" sldId="272"/>
            <ac:spMk id="18" creationId="{D6E7D089-1598-4013-8028-404FE2E0C567}"/>
          </ac:spMkLst>
        </pc:spChg>
      </pc:sldChg>
      <pc:sldChg chg="modSp mod">
        <pc:chgData name="Florentios Economou" userId="04e0d54a49535943" providerId="LiveId" clId="{931657A4-4AD3-42F6-92D6-A9B9AB952765}" dt="2023-08-13T21:18:14.906" v="414" actId="27918"/>
        <pc:sldMkLst>
          <pc:docMk/>
          <pc:sldMk cId="3067493502" sldId="273"/>
        </pc:sldMkLst>
        <pc:spChg chg="mod">
          <ac:chgData name="Florentios Economou" userId="04e0d54a49535943" providerId="LiveId" clId="{931657A4-4AD3-42F6-92D6-A9B9AB952765}" dt="2023-08-13T21:16:13.466" v="384" actId="20577"/>
          <ac:spMkLst>
            <pc:docMk/>
            <pc:sldMk cId="3067493502" sldId="273"/>
            <ac:spMk id="2" creationId="{1B049588-A743-4997-896B-070813C8C149}"/>
          </ac:spMkLst>
        </pc:spChg>
        <pc:spChg chg="mod">
          <ac:chgData name="Florentios Economou" userId="04e0d54a49535943" providerId="LiveId" clId="{931657A4-4AD3-42F6-92D6-A9B9AB952765}" dt="2023-08-13T21:17:09.046" v="403" actId="6549"/>
          <ac:spMkLst>
            <pc:docMk/>
            <pc:sldMk cId="3067493502" sldId="273"/>
            <ac:spMk id="3" creationId="{838C4CFA-CBF9-4AE5-9888-3270EB534C99}"/>
          </ac:spMkLst>
        </pc:spChg>
        <pc:graphicFrameChg chg="mod">
          <ac:chgData name="Florentios Economou" userId="04e0d54a49535943" providerId="LiveId" clId="{931657A4-4AD3-42F6-92D6-A9B9AB952765}" dt="2023-08-13T21:17:12.935" v="404" actId="1076"/>
          <ac:graphicFrameMkLst>
            <pc:docMk/>
            <pc:sldMk cId="3067493502" sldId="273"/>
            <ac:graphicFrameMk id="6" creationId="{AE1459EC-224C-4F6D-B649-6E58947E0129}"/>
          </ac:graphicFrameMkLst>
        </pc:graphicFrameChg>
      </pc:sldChg>
      <pc:sldChg chg="addSp delSp modSp mod">
        <pc:chgData name="Florentios Economou" userId="04e0d54a49535943" providerId="LiveId" clId="{931657A4-4AD3-42F6-92D6-A9B9AB952765}" dt="2023-08-13T21:22:37.491" v="535" actId="113"/>
        <pc:sldMkLst>
          <pc:docMk/>
          <pc:sldMk cId="142051187" sldId="274"/>
        </pc:sldMkLst>
        <pc:spChg chg="mod">
          <ac:chgData name="Florentios Economou" userId="04e0d54a49535943" providerId="LiveId" clId="{931657A4-4AD3-42F6-92D6-A9B9AB952765}" dt="2023-08-13T21:20:56.197" v="489" actId="20577"/>
          <ac:spMkLst>
            <pc:docMk/>
            <pc:sldMk cId="142051187" sldId="274"/>
            <ac:spMk id="2" creationId="{464E16D5-2C8F-4B10-9B96-B7B66869F806}"/>
          </ac:spMkLst>
        </pc:spChg>
        <pc:spChg chg="mod">
          <ac:chgData name="Florentios Economou" userId="04e0d54a49535943" providerId="LiveId" clId="{931657A4-4AD3-42F6-92D6-A9B9AB952765}" dt="2023-08-13T21:22:37.491" v="535" actId="113"/>
          <ac:spMkLst>
            <pc:docMk/>
            <pc:sldMk cId="142051187" sldId="274"/>
            <ac:spMk id="3" creationId="{2E28AF1E-F522-44F0-AAB5-3AAEC0BFC1B0}"/>
          </ac:spMkLst>
        </pc:spChg>
        <pc:spChg chg="add del">
          <ac:chgData name="Florentios Economou" userId="04e0d54a49535943" providerId="LiveId" clId="{931657A4-4AD3-42F6-92D6-A9B9AB952765}" dt="2023-08-13T21:20:36.705" v="477"/>
          <ac:spMkLst>
            <pc:docMk/>
            <pc:sldMk cId="142051187" sldId="274"/>
            <ac:spMk id="4" creationId="{9DFD241A-4072-4B34-BFFF-E177F1A5E7AE}"/>
          </ac:spMkLst>
        </pc:spChg>
      </pc:sldChg>
      <pc:sldChg chg="addSp delSp modSp mod">
        <pc:chgData name="Florentios Economou" userId="04e0d54a49535943" providerId="LiveId" clId="{931657A4-4AD3-42F6-92D6-A9B9AB952765}" dt="2023-08-13T21:11:50.464" v="268" actId="1076"/>
        <pc:sldMkLst>
          <pc:docMk/>
          <pc:sldMk cId="3400271834" sldId="275"/>
        </pc:sldMkLst>
        <pc:spChg chg="mod">
          <ac:chgData name="Florentios Economou" userId="04e0d54a49535943" providerId="LiveId" clId="{931657A4-4AD3-42F6-92D6-A9B9AB952765}" dt="2023-08-13T21:11:06.504" v="258" actId="20577"/>
          <ac:spMkLst>
            <pc:docMk/>
            <pc:sldMk cId="3400271834" sldId="275"/>
            <ac:spMk id="2" creationId="{8CFD449C-7755-4BBC-8BA0-334E9E96296C}"/>
          </ac:spMkLst>
        </pc:spChg>
        <pc:spChg chg="mod">
          <ac:chgData name="Florentios Economou" userId="04e0d54a49535943" providerId="LiveId" clId="{931657A4-4AD3-42F6-92D6-A9B9AB952765}" dt="2023-08-13T21:11:45.758" v="267" actId="6549"/>
          <ac:spMkLst>
            <pc:docMk/>
            <pc:sldMk cId="3400271834" sldId="275"/>
            <ac:spMk id="3" creationId="{DA9A64F2-C4B4-40DA-89DA-8B49BF4B49F9}"/>
          </ac:spMkLst>
        </pc:spChg>
        <pc:spChg chg="add del">
          <ac:chgData name="Florentios Economou" userId="04e0d54a49535943" providerId="LiveId" clId="{931657A4-4AD3-42F6-92D6-A9B9AB952765}" dt="2023-08-13T21:11:23.801" v="261"/>
          <ac:spMkLst>
            <pc:docMk/>
            <pc:sldMk cId="3400271834" sldId="275"/>
            <ac:spMk id="4" creationId="{0C3424AC-1609-4767-A636-5D3F6EDFBF3B}"/>
          </ac:spMkLst>
        </pc:spChg>
        <pc:graphicFrameChg chg="mod">
          <ac:chgData name="Florentios Economou" userId="04e0d54a49535943" providerId="LiveId" clId="{931657A4-4AD3-42F6-92D6-A9B9AB952765}" dt="2023-08-13T21:11:50.464" v="268" actId="1076"/>
          <ac:graphicFrameMkLst>
            <pc:docMk/>
            <pc:sldMk cId="3400271834" sldId="275"/>
            <ac:graphicFrameMk id="6" creationId="{C03B5B95-1447-4AF8-B113-8728A2280FDA}"/>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Φύλλο1!$B$1</c:f>
              <c:strCache>
                <c:ptCount val="1"/>
                <c:pt idx="0">
                  <c:v>Energy Use by Sector</c:v>
                </c:pt>
              </c:strCache>
            </c:strRef>
          </c:tx>
          <c:explosion val="2"/>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A012-4B48-8E28-952CB38A6B14}"/>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3FC-419C-81FC-5B6B9FB06D5B}"/>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3FC-419C-81FC-5B6B9FB06D5B}"/>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3FC-419C-81FC-5B6B9FB06D5B}"/>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3FC-419C-81FC-5B6B9FB06D5B}"/>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F3FC-419C-81FC-5B6B9FB06D5B}"/>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F3FC-419C-81FC-5B6B9FB06D5B}"/>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F3FC-419C-81FC-5B6B9FB06D5B}"/>
              </c:ext>
            </c:extLst>
          </c:dPt>
          <c:dPt>
            <c:idx val="8"/>
            <c:bubble3D val="0"/>
            <c:spPr>
              <a:solidFill>
                <a:schemeClr val="accent3">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F3FC-419C-81FC-5B6B9FB06D5B}"/>
              </c:ext>
            </c:extLst>
          </c:dPt>
          <c:dLbls>
            <c:dLbl>
              <c:idx val="0"/>
              <c:layout>
                <c:manualLayout>
                  <c:x val="2.7708993927612099E-2"/>
                  <c:y val="-0.16732438831886348"/>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A012-4B48-8E28-952CB38A6B14}"/>
                </c:ext>
              </c:extLst>
            </c:dLbl>
            <c:dLbl>
              <c:idx val="1"/>
              <c:layout>
                <c:manualLayout>
                  <c:x val="4.1563490891418246E-2"/>
                  <c:y val="0.1736385161799525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F3FC-419C-81FC-5B6B9FB06D5B}"/>
                </c:ext>
              </c:extLst>
            </c:dLbl>
            <c:dLbl>
              <c:idx val="2"/>
              <c:layout>
                <c:manualLayout>
                  <c:x val="-3.4636242409515202E-3"/>
                  <c:y val="0.14522494080505141"/>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5-F3FC-419C-81FC-5B6B9FB06D5B}"/>
                </c:ext>
              </c:extLst>
            </c:dLbl>
            <c:dLbl>
              <c:idx val="3"/>
              <c:layout>
                <c:manualLayout>
                  <c:x val="-9.0054230264739549E-2"/>
                  <c:y val="7.2612594696381066E-2"/>
                </c:manualLayout>
              </c:layout>
              <c:showLegendKey val="0"/>
              <c:showVal val="0"/>
              <c:showCatName val="0"/>
              <c:showSerName val="0"/>
              <c:showPercent val="1"/>
              <c:showBubbleSize val="0"/>
              <c:extLst>
                <c:ext xmlns:c15="http://schemas.microsoft.com/office/drawing/2012/chart" uri="{CE6537A1-D6FC-4f65-9D91-7224C49458BB}">
                  <c15:layout>
                    <c:manualLayout>
                      <c:w val="5.0525550433300759E-2"/>
                      <c:h val="6.0726248997880782E-2"/>
                    </c:manualLayout>
                  </c15:layout>
                </c:ext>
                <c:ext xmlns:c16="http://schemas.microsoft.com/office/drawing/2014/chart" uri="{C3380CC4-5D6E-409C-BE32-E72D297353CC}">
                  <c16:uniqueId val="{00000007-F3FC-419C-81FC-5B6B9FB06D5B}"/>
                </c:ext>
              </c:extLst>
            </c:dLbl>
            <c:dLbl>
              <c:idx val="4"/>
              <c:layout>
                <c:manualLayout>
                  <c:x val="-9.0054230264739549E-2"/>
                  <c:y val="-5.6827150749802685E-2"/>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F3FC-419C-81FC-5B6B9FB06D5B}"/>
                </c:ext>
              </c:extLst>
            </c:dLbl>
            <c:dLbl>
              <c:idx val="5"/>
              <c:layout>
                <c:manualLayout>
                  <c:x val="-6.5808860578078901E-2"/>
                  <c:y val="-0.11365430149960537"/>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B-F3FC-419C-81FC-5B6B9FB06D5B}"/>
                </c:ext>
              </c:extLst>
            </c:dLbl>
            <c:dLbl>
              <c:idx val="6"/>
              <c:layout>
                <c:manualLayout>
                  <c:x val="-5.3686175734748563E-2"/>
                  <c:y val="-0.12943962115232835"/>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D-F3FC-419C-81FC-5B6B9FB06D5B}"/>
                </c:ext>
              </c:extLst>
            </c:dLbl>
            <c:dLbl>
              <c:idx val="7"/>
              <c:layout>
                <c:manualLayout>
                  <c:x val="-3.6368054529990992E-2"/>
                  <c:y val="-0.1420678768745067"/>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F-F3FC-419C-81FC-5B6B9FB06D5B}"/>
                </c:ext>
              </c:extLst>
            </c:dLbl>
            <c:dLbl>
              <c:idx val="8"/>
              <c:layout>
                <c:manualLayout>
                  <c:x val="-1.0390872722854562E-2"/>
                  <c:y val="-0.14522494080505133"/>
                </c:manualLayout>
              </c:layout>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11-F3FC-419C-81FC-5B6B9FB06D5B}"/>
                </c:ext>
              </c:extLst>
            </c:dLbl>
            <c:numFmt formatCode="General" sourceLinked="0"/>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Φύλλο1!$A$2:$A$10</c:f>
              <c:strCache>
                <c:ptCount val="9"/>
                <c:pt idx="0">
                  <c:v>Χρήση Ενέργειας στη Βιομηχανία</c:v>
                </c:pt>
                <c:pt idx="1">
                  <c:v>Γεωργία, Δασοκομία και Χρήση Γης</c:v>
                </c:pt>
                <c:pt idx="2">
                  <c:v>Χρήση Ενέργειας σε Κτίρια</c:v>
                </c:pt>
                <c:pt idx="3">
                  <c:v>Μεταφορά</c:v>
                </c:pt>
                <c:pt idx="4">
                  <c:v>Μη κατανεμημένη καύση καυσίμου</c:v>
                </c:pt>
                <c:pt idx="5">
                  <c:v>Διαφεύγουσες εκπομπές</c:v>
                </c:pt>
                <c:pt idx="6">
                  <c:v>Βιομηχανία</c:v>
                </c:pt>
                <c:pt idx="7">
                  <c:v>Απόβλητα</c:v>
                </c:pt>
                <c:pt idx="8">
                  <c:v>Χρήση ενέργειας στη γεωργία και την αλιεία</c:v>
                </c:pt>
              </c:strCache>
            </c:strRef>
          </c:cat>
          <c:val>
            <c:numRef>
              <c:f>Φύλλο1!$B$2:$B$10</c:f>
              <c:numCache>
                <c:formatCode>General</c:formatCode>
                <c:ptCount val="9"/>
                <c:pt idx="0">
                  <c:v>24.2</c:v>
                </c:pt>
                <c:pt idx="1">
                  <c:v>18.399999999999999</c:v>
                </c:pt>
                <c:pt idx="2">
                  <c:v>17.5</c:v>
                </c:pt>
                <c:pt idx="3">
                  <c:v>16.2</c:v>
                </c:pt>
                <c:pt idx="4">
                  <c:v>7.8</c:v>
                </c:pt>
                <c:pt idx="5">
                  <c:v>5.8</c:v>
                </c:pt>
                <c:pt idx="6">
                  <c:v>5.2</c:v>
                </c:pt>
                <c:pt idx="7">
                  <c:v>3.2</c:v>
                </c:pt>
                <c:pt idx="8">
                  <c:v>1.7</c:v>
                </c:pt>
              </c:numCache>
            </c:numRef>
          </c:val>
          <c:extLst>
            <c:ext xmlns:c16="http://schemas.microsoft.com/office/drawing/2014/chart" uri="{C3380CC4-5D6E-409C-BE32-E72D297353CC}">
              <c16:uniqueId val="{00000000-A012-4B48-8E28-952CB38A6B14}"/>
            </c:ext>
          </c:extLst>
        </c:ser>
        <c:dLbls>
          <c:showLegendKey val="0"/>
          <c:showVal val="1"/>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57131322767643045"/>
          <c:y val="1.6472913261532912E-2"/>
          <c:w val="0.41829589960071506"/>
          <c:h val="0.9733680527503123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Φύλλο1!$B$1</c:f>
              <c:strCache>
                <c:ptCount val="1"/>
                <c:pt idx="0">
                  <c:v>Σειρά 1</c:v>
                </c:pt>
              </c:strCache>
            </c:strRef>
          </c:tx>
          <c:spPr>
            <a:gradFill rotWithShape="1">
              <a:gsLst>
                <a:gs pos="0">
                  <a:schemeClr val="accent1">
                    <a:tint val="65000"/>
                    <a:shade val="92000"/>
                    <a:satMod val="130000"/>
                  </a:schemeClr>
                </a:gs>
                <a:gs pos="45000">
                  <a:schemeClr val="accent1">
                    <a:tint val="60000"/>
                    <a:shade val="99000"/>
                    <a:satMod val="120000"/>
                  </a:schemeClr>
                </a:gs>
                <a:gs pos="100000">
                  <a:schemeClr val="accent1">
                    <a:tint val="55000"/>
                    <a:satMod val="140000"/>
                  </a:schemeClr>
                </a:gs>
              </a:gsLst>
              <a:path path="circle">
                <a:fillToRect l="100000" t="100000" r="100000" b="100000"/>
              </a:path>
            </a:gradFill>
            <a:ln w="9525" cap="flat" cmpd="sng" algn="ctr">
              <a:solidFill>
                <a:schemeClr val="accent1">
                  <a:shade val="95000"/>
                </a:schemeClr>
              </a:solidFill>
              <a:round/>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Φύλλο1!$A$2:$A$28</c:f>
              <c:strCache>
                <c:ptCount val="27"/>
                <c:pt idx="0">
                  <c:v>Μάλτα</c:v>
                </c:pt>
                <c:pt idx="1">
                  <c:v>Κύπρος</c:v>
                </c:pt>
                <c:pt idx="2">
                  <c:v>Εσθονία</c:v>
                </c:pt>
                <c:pt idx="3">
                  <c:v>Σλοβενία</c:v>
                </c:pt>
                <c:pt idx="4">
                  <c:v>Λετονία</c:v>
                </c:pt>
                <c:pt idx="5">
                  <c:v>Σλοβακία</c:v>
                </c:pt>
                <c:pt idx="6">
                  <c:v>Λιθουανία</c:v>
                </c:pt>
                <c:pt idx="7">
                  <c:v>Βουλγαρία</c:v>
                </c:pt>
                <c:pt idx="8">
                  <c:v>Φινλαδία</c:v>
                </c:pt>
                <c:pt idx="9">
                  <c:v>Πορτογαλία</c:v>
                </c:pt>
                <c:pt idx="10">
                  <c:v>Σουηδία</c:v>
                </c:pt>
                <c:pt idx="11">
                  <c:v>Αυστρία</c:v>
                </c:pt>
                <c:pt idx="12">
                  <c:v>Τσεχία</c:v>
                </c:pt>
                <c:pt idx="13">
                  <c:v>Ελλάδα</c:v>
                </c:pt>
                <c:pt idx="14">
                  <c:v>Βέλγιο</c:v>
                </c:pt>
                <c:pt idx="15">
                  <c:v>Δανία</c:v>
                </c:pt>
                <c:pt idx="16">
                  <c:v>Ολλανδία</c:v>
                </c:pt>
                <c:pt idx="17">
                  <c:v>Ρομανία</c:v>
                </c:pt>
                <c:pt idx="18">
                  <c:v>Ιρλανδία</c:v>
                </c:pt>
                <c:pt idx="19">
                  <c:v>Ιταλία</c:v>
                </c:pt>
                <c:pt idx="20">
                  <c:v>Πολωνία</c:v>
                </c:pt>
                <c:pt idx="21">
                  <c:v>Ισπανία</c:v>
                </c:pt>
                <c:pt idx="22">
                  <c:v>Γερμανία</c:v>
                </c:pt>
                <c:pt idx="23">
                  <c:v>Γαλλία</c:v>
                </c:pt>
                <c:pt idx="24">
                  <c:v>Ουγγαρία</c:v>
                </c:pt>
                <c:pt idx="25">
                  <c:v>Κροατία</c:v>
                </c:pt>
                <c:pt idx="26">
                  <c:v>Λουξεμβούργο</c:v>
                </c:pt>
              </c:strCache>
            </c:strRef>
          </c:cat>
          <c:val>
            <c:numRef>
              <c:f>Φύλλο1!$B$2:$B$28</c:f>
              <c:numCache>
                <c:formatCode>General</c:formatCode>
                <c:ptCount val="27"/>
                <c:pt idx="0">
                  <c:v>0.08</c:v>
                </c:pt>
                <c:pt idx="1">
                  <c:v>0.55000000000000004</c:v>
                </c:pt>
                <c:pt idx="2">
                  <c:v>1.51</c:v>
                </c:pt>
                <c:pt idx="3">
                  <c:v>1.72</c:v>
                </c:pt>
                <c:pt idx="4">
                  <c:v>2.25</c:v>
                </c:pt>
                <c:pt idx="5">
                  <c:v>2.58</c:v>
                </c:pt>
                <c:pt idx="6">
                  <c:v>4.45</c:v>
                </c:pt>
                <c:pt idx="7">
                  <c:v>6.19</c:v>
                </c:pt>
                <c:pt idx="8">
                  <c:v>6.6</c:v>
                </c:pt>
                <c:pt idx="9">
                  <c:v>6.9</c:v>
                </c:pt>
                <c:pt idx="10">
                  <c:v>6.93</c:v>
                </c:pt>
                <c:pt idx="11">
                  <c:v>6.96</c:v>
                </c:pt>
                <c:pt idx="12">
                  <c:v>7.84</c:v>
                </c:pt>
                <c:pt idx="13">
                  <c:v>7.85</c:v>
                </c:pt>
                <c:pt idx="14">
                  <c:v>9.32</c:v>
                </c:pt>
                <c:pt idx="15">
                  <c:v>11.27</c:v>
                </c:pt>
                <c:pt idx="16">
                  <c:v>17.649999999999999</c:v>
                </c:pt>
                <c:pt idx="17">
                  <c:v>18.32</c:v>
                </c:pt>
                <c:pt idx="18">
                  <c:v>20.76</c:v>
                </c:pt>
                <c:pt idx="19">
                  <c:v>32.68</c:v>
                </c:pt>
                <c:pt idx="20">
                  <c:v>34.31</c:v>
                </c:pt>
                <c:pt idx="21">
                  <c:v>38.479999999999997</c:v>
                </c:pt>
                <c:pt idx="22">
                  <c:v>56.1</c:v>
                </c:pt>
                <c:pt idx="23">
                  <c:v>70.39</c:v>
                </c:pt>
                <c:pt idx="24">
                  <c:v>77.3</c:v>
                </c:pt>
                <c:pt idx="25">
                  <c:v>77.400000000000006</c:v>
                </c:pt>
                <c:pt idx="26">
                  <c:v>85.9</c:v>
                </c:pt>
              </c:numCache>
            </c:numRef>
          </c:val>
          <c:extLst>
            <c:ext xmlns:c16="http://schemas.microsoft.com/office/drawing/2014/chart" uri="{C3380CC4-5D6E-409C-BE32-E72D297353CC}">
              <c16:uniqueId val="{00000000-35F0-47E5-A498-8AD2FD71CAAE}"/>
            </c:ext>
          </c:extLst>
        </c:ser>
        <c:dLbls>
          <c:showLegendKey val="0"/>
          <c:showVal val="1"/>
          <c:showCatName val="0"/>
          <c:showSerName val="0"/>
          <c:showPercent val="0"/>
          <c:showBubbleSize val="0"/>
        </c:dLbls>
        <c:gapWidth val="100"/>
        <c:overlap val="-24"/>
        <c:axId val="1277833216"/>
        <c:axId val="1277839872"/>
      </c:barChart>
      <c:catAx>
        <c:axId val="127783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277839872"/>
        <c:crosses val="autoZero"/>
        <c:auto val="1"/>
        <c:lblAlgn val="ctr"/>
        <c:lblOffset val="100"/>
        <c:noMultiLvlLbl val="0"/>
      </c:catAx>
      <c:valAx>
        <c:axId val="1277839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12778332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Cambria" panose="02040503050406030204" pitchFamily="18" charset="0"/>
          <a:ea typeface="Cambria" panose="020405030504060302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Cambria" panose="02040503050406030204" pitchFamily="18" charset="0"/>
                <a:ea typeface="Cambria" panose="02040503050406030204" pitchFamily="18" charset="0"/>
                <a:cs typeface="+mn-cs"/>
              </a:defRPr>
            </a:pPr>
            <a:r>
              <a:rPr lang="el-GR" sz="2400"/>
              <a:t>Εκπομπές ανά αέριο (%)</a:t>
            </a:r>
            <a:endParaRPr lang="en-US" sz="2400"/>
          </a:p>
        </c:rich>
      </c:tx>
      <c:layout/>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Cambria" panose="02040503050406030204" pitchFamily="18" charset="0"/>
              <a:ea typeface="Cambria" panose="02040503050406030204" pitchFamily="18" charset="0"/>
              <a:cs typeface="+mn-cs"/>
            </a:defRPr>
          </a:pPr>
          <a:endParaRPr lang="en-US"/>
        </a:p>
      </c:txPr>
    </c:title>
    <c:autoTitleDeleted val="0"/>
    <c:plotArea>
      <c:layout/>
      <c:pieChart>
        <c:varyColors val="1"/>
        <c:ser>
          <c:idx val="0"/>
          <c:order val="0"/>
          <c:tx>
            <c:strRef>
              <c:f>Φύλλο1!$B$1</c:f>
              <c:strCache>
                <c:ptCount val="1"/>
                <c:pt idx="0">
                  <c:v>Agricultural Emissions by component (%)</c:v>
                </c:pt>
              </c:strCache>
            </c:strRef>
          </c:tx>
          <c:dPt>
            <c:idx val="0"/>
            <c:bubble3D val="0"/>
            <c:spPr>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1-0B1E-4755-A7D7-6E800F944C20}"/>
              </c:ext>
            </c:extLst>
          </c:dPt>
          <c:dPt>
            <c:idx val="1"/>
            <c:bubble3D val="0"/>
            <c:spPr>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3-0B1E-4755-A7D7-6E800F944C20}"/>
              </c:ext>
            </c:extLst>
          </c:dPt>
          <c:dPt>
            <c:idx val="2"/>
            <c:bubble3D val="0"/>
            <c:spPr>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c:spPr>
            <c:extLst>
              <c:ext xmlns:c16="http://schemas.microsoft.com/office/drawing/2014/chart" uri="{C3380CC4-5D6E-409C-BE32-E72D297353CC}">
                <c16:uniqueId val="{00000005-0B1E-4755-A7D7-6E800F944C20}"/>
              </c:ext>
            </c:extLst>
          </c:dPt>
          <c:cat>
            <c:strRef>
              <c:f>Φύλλο1!$A$2:$A$4</c:f>
              <c:strCache>
                <c:ptCount val="3"/>
                <c:pt idx="0">
                  <c:v>Μεθάνιο (CH4)</c:v>
                </c:pt>
                <c:pt idx="1">
                  <c:v>Υποξείδιο του Αζώτου (N2O)</c:v>
                </c:pt>
                <c:pt idx="2">
                  <c:v>Διοξείδιο του Άνθρακα (CO2)</c:v>
                </c:pt>
              </c:strCache>
            </c:strRef>
          </c:cat>
          <c:val>
            <c:numRef>
              <c:f>Φύλλο1!$B$2:$B$4</c:f>
              <c:numCache>
                <c:formatCode>General</c:formatCode>
                <c:ptCount val="3"/>
                <c:pt idx="0">
                  <c:v>60</c:v>
                </c:pt>
                <c:pt idx="1">
                  <c:v>35</c:v>
                </c:pt>
                <c:pt idx="2">
                  <c:v>5</c:v>
                </c:pt>
              </c:numCache>
            </c:numRef>
          </c:val>
          <c:extLst>
            <c:ext xmlns:c16="http://schemas.microsoft.com/office/drawing/2014/chart" uri="{C3380CC4-5D6E-409C-BE32-E72D297353CC}">
              <c16:uniqueId val="{00000006-0B1E-4755-A7D7-6E800F944C20}"/>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Cambria" panose="02040503050406030204" pitchFamily="18" charset="0"/>
              <a:ea typeface="Cambria" panose="02040503050406030204" pitchFamily="18"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Cambria" panose="02040503050406030204" pitchFamily="18" charset="0"/>
          <a:ea typeface="Cambria" panose="020405030504060302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5ECA9-F826-4EA5-AEA9-B8E29CAC17CD}"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1D739-3356-435F-8857-266B21805F06}" type="slidenum">
              <a:rPr lang="en-US" smtClean="0"/>
              <a:t>‹#›</a:t>
            </a:fld>
            <a:endParaRPr lang="en-US"/>
          </a:p>
        </p:txBody>
      </p:sp>
    </p:spTree>
    <p:extLst>
      <p:ext uri="{BB962C8B-B14F-4D97-AF65-F5344CB8AC3E}">
        <p14:creationId xmlns:p14="http://schemas.microsoft.com/office/powerpoint/2010/main" val="4153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b="0" i="0" u="none" strike="noStrike" baseline="0" dirty="0">
              <a:solidFill>
                <a:srgbClr val="000000"/>
              </a:solidFill>
              <a:latin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FB11D739-3356-435F-8857-266B21805F06}" type="slidenum">
              <a:rPr lang="en-US" smtClean="0"/>
              <a:t>11</a:t>
            </a:fld>
            <a:endParaRPr lang="en-US"/>
          </a:p>
        </p:txBody>
      </p:sp>
    </p:spTree>
    <p:extLst>
      <p:ext uri="{BB962C8B-B14F-4D97-AF65-F5344CB8AC3E}">
        <p14:creationId xmlns:p14="http://schemas.microsoft.com/office/powerpoint/2010/main" val="1520504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1D739-3356-435F-8857-266B21805F06}" type="slidenum">
              <a:rPr lang="en-US" smtClean="0"/>
              <a:t>12</a:t>
            </a:fld>
            <a:endParaRPr lang="en-US"/>
          </a:p>
        </p:txBody>
      </p:sp>
    </p:spTree>
    <p:extLst>
      <p:ext uri="{BB962C8B-B14F-4D97-AF65-F5344CB8AC3E}">
        <p14:creationId xmlns:p14="http://schemas.microsoft.com/office/powerpoint/2010/main" val="519778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US" dirty="0"/>
          </a:p>
        </p:txBody>
      </p:sp>
      <p:sp>
        <p:nvSpPr>
          <p:cNvPr id="4" name="Slide Number Placeholder 3"/>
          <p:cNvSpPr>
            <a:spLocks noGrp="1"/>
          </p:cNvSpPr>
          <p:nvPr>
            <p:ph type="sldNum" sz="quarter" idx="5"/>
          </p:nvPr>
        </p:nvSpPr>
        <p:spPr/>
        <p:txBody>
          <a:bodyPr/>
          <a:lstStyle/>
          <a:p>
            <a:fld id="{FB11D739-3356-435F-8857-266B21805F06}" type="slidenum">
              <a:rPr lang="en-US" smtClean="0"/>
              <a:t>13</a:t>
            </a:fld>
            <a:endParaRPr lang="en-US"/>
          </a:p>
        </p:txBody>
      </p:sp>
    </p:spTree>
    <p:extLst>
      <p:ext uri="{BB962C8B-B14F-4D97-AF65-F5344CB8AC3E}">
        <p14:creationId xmlns:p14="http://schemas.microsoft.com/office/powerpoint/2010/main" val="1140825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11D739-3356-435F-8857-266B21805F06}" type="slidenum">
              <a:rPr lang="en-US" smtClean="0"/>
              <a:t>15</a:t>
            </a:fld>
            <a:endParaRPr lang="en-US"/>
          </a:p>
        </p:txBody>
      </p:sp>
    </p:spTree>
    <p:extLst>
      <p:ext uri="{BB962C8B-B14F-4D97-AF65-F5344CB8AC3E}">
        <p14:creationId xmlns:p14="http://schemas.microsoft.com/office/powerpoint/2010/main" val="2903599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FB11D739-3356-435F-8857-266B21805F06}" type="slidenum">
              <a:rPr lang="en-US" smtClean="0"/>
              <a:t>16</a:t>
            </a:fld>
            <a:endParaRPr lang="en-US"/>
          </a:p>
        </p:txBody>
      </p:sp>
    </p:spTree>
    <p:extLst>
      <p:ext uri="{BB962C8B-B14F-4D97-AF65-F5344CB8AC3E}">
        <p14:creationId xmlns:p14="http://schemas.microsoft.com/office/powerpoint/2010/main" val="3184331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life-climamed.eu/home"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636A-185B-45F7-8395-AC051567D6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a:extLst>
              <a:ext uri="{FF2B5EF4-FFF2-40B4-BE49-F238E27FC236}">
                <a16:creationId xmlns:a16="http://schemas.microsoft.com/office/drawing/2014/main" id="{A4C774D5-6F8B-4DD6-A5AF-09E49A93A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7C681897-D60A-43E3-8645-56DE4D477ABA}"/>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79D7DD69-35DB-472D-BF5B-A897B8E84BB0}"/>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AC924F4-68F6-4979-9168-0E183960F3F7}"/>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746237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A4768-C307-4114-8237-F15417F708CD}"/>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0A48F503-2168-478E-951A-D5A8B772ECE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FEBE9915-68D6-45EE-8549-8545F17B8443}"/>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5160BB80-98CE-4DD4-AF11-63CA92A8E28D}"/>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53957D78-321B-4271-BDB0-72C0A2B2C3B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83425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A4B305-8A1F-4E5B-87DE-28B9B5447D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4784778E-39A1-45B8-AA02-6B6E660EC82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08FE97D-C7FF-442C-8093-55CC0BD8899B}"/>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94F2A1F5-7921-44D5-911E-62C19BE9B42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E8F3C350-9ED7-4508-8C24-5928792CC81B}"/>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299896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398324"/>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Cambria" panose="02040503050406030204" pitchFamily="18" charset="0"/>
                <a:ea typeface="Cambria" panose="02040503050406030204" pitchFamily="18"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Footer Placeholder 4"/>
          <p:cNvSpPr>
            <a:spLocks noGrp="1"/>
          </p:cNvSpPr>
          <p:nvPr>
            <p:ph type="ftr" sz="quarter" idx="11"/>
          </p:nvPr>
        </p:nvSpPr>
        <p:spPr>
          <a:xfrm>
            <a:off x="90516" y="6432147"/>
            <a:ext cx="3049848" cy="365125"/>
          </a:xfrm>
        </p:spPr>
        <p:txBody>
          <a:bodyPr/>
          <a:lstStyle/>
          <a:p>
            <a:r>
              <a:rPr lang="en-US" dirty="0">
                <a:latin typeface="DejaVuSans-Bold"/>
              </a:rPr>
              <a:t>ClimaMED - LIFE17 CCM/GR/000087</a:t>
            </a:r>
            <a:endParaRPr lang="el-GR"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E9966B17-C29E-F785-8C5C-D60AEFCA9982}"/>
              </a:ext>
            </a:extLst>
          </p:cNvPr>
          <p:cNvPicPr>
            <a:picLocks noChangeAspect="1"/>
          </p:cNvPicPr>
          <p:nvPr userDrawn="1"/>
        </p:nvPicPr>
        <p:blipFill>
          <a:blip r:embed="rId2"/>
          <a:stretch>
            <a:fillRect/>
          </a:stretch>
        </p:blipFill>
        <p:spPr>
          <a:xfrm>
            <a:off x="4607303" y="417815"/>
            <a:ext cx="2687772" cy="773824"/>
          </a:xfrm>
          <a:prstGeom prst="rect">
            <a:avLst/>
          </a:prstGeom>
        </p:spPr>
      </p:pic>
      <p:pic>
        <p:nvPicPr>
          <p:cNvPr id="11" name="Picture 10">
            <a:extLst>
              <a:ext uri="{FF2B5EF4-FFF2-40B4-BE49-F238E27FC236}">
                <a16:creationId xmlns:a16="http://schemas.microsoft.com/office/drawing/2014/main" id="{682B7DC8-7201-7A93-A287-CB9F96E55BED}"/>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267627" y="248075"/>
            <a:ext cx="1146419" cy="954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9960DF3F-37A7-7CE4-A30F-3708AA1C8DE6}"/>
              </a:ext>
            </a:extLst>
          </p:cNvPr>
          <p:cNvPicPr>
            <a:picLocks noChangeAspect="1"/>
          </p:cNvPicPr>
          <p:nvPr userDrawn="1"/>
        </p:nvPicPr>
        <p:blipFill>
          <a:blip r:embed="rId4"/>
          <a:stretch>
            <a:fillRect/>
          </a:stretch>
        </p:blipFill>
        <p:spPr>
          <a:xfrm>
            <a:off x="10805097" y="274229"/>
            <a:ext cx="959785" cy="11812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9406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7" name="Picture 6">
            <a:extLst>
              <a:ext uri="{FF2B5EF4-FFF2-40B4-BE49-F238E27FC236}">
                <a16:creationId xmlns:a16="http://schemas.microsoft.com/office/drawing/2014/main" id="{EB2014A7-E1F1-583C-9844-52A8A87E88AA}"/>
              </a:ext>
            </a:extLst>
          </p:cNvPr>
          <p:cNvPicPr>
            <a:picLocks noChangeAspect="1"/>
          </p:cNvPicPr>
          <p:nvPr userDrawn="1"/>
        </p:nvPicPr>
        <p:blipFill>
          <a:blip r:embed="rId2"/>
          <a:stretch>
            <a:fillRect/>
          </a:stretch>
        </p:blipFill>
        <p:spPr>
          <a:xfrm>
            <a:off x="369792" y="243278"/>
            <a:ext cx="1864821" cy="536892"/>
          </a:xfrm>
          <a:prstGeom prst="rect">
            <a:avLst/>
          </a:prstGeom>
        </p:spPr>
      </p:pic>
      <p:sp>
        <p:nvSpPr>
          <p:cNvPr id="8" name="TextBox 7">
            <a:extLst>
              <a:ext uri="{FF2B5EF4-FFF2-40B4-BE49-F238E27FC236}">
                <a16:creationId xmlns:a16="http://schemas.microsoft.com/office/drawing/2014/main" id="{162356A5-6856-A554-2E9A-9A6D80AD84B8}"/>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3">
                  <a:extLst>
                    <a:ext uri="{A12FA001-AC4F-418D-AE19-62706E023703}">
                      <ahyp:hlinkClr xmlns="" xmlns:ahyp="http://schemas.microsoft.com/office/drawing/2018/hyperlinkcolor"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Rectangle 9">
            <a:extLst>
              <a:ext uri="{FF2B5EF4-FFF2-40B4-BE49-F238E27FC236}">
                <a16:creationId xmlns:a16="http://schemas.microsoft.com/office/drawing/2014/main" id="{5A5E1276-BB9A-06C7-C827-FEAC8AC6EEAD}"/>
              </a:ext>
            </a:extLst>
          </p:cNvPr>
          <p:cNvSpPr/>
          <p:nvPr userDrawn="1"/>
        </p:nvSpPr>
        <p:spPr>
          <a:xfrm>
            <a:off x="3175" y="6321108"/>
            <a:ext cx="12188825" cy="5368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Footer Placeholder 4">
            <a:extLst>
              <a:ext uri="{FF2B5EF4-FFF2-40B4-BE49-F238E27FC236}">
                <a16:creationId xmlns:a16="http://schemas.microsoft.com/office/drawing/2014/main" id="{01C1EF8D-CC7D-BD8D-20D0-9D349D2BB86B}"/>
              </a:ext>
            </a:extLst>
          </p:cNvPr>
          <p:cNvSpPr txBox="1">
            <a:spLocks/>
          </p:cNvSpPr>
          <p:nvPr userDrawn="1"/>
        </p:nvSpPr>
        <p:spPr>
          <a:xfrm>
            <a:off x="9262994" y="6413985"/>
            <a:ext cx="2250618"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cap="none" dirty="0">
                <a:latin typeface="Bahnschrift SemiLight" panose="020B0502040204020203" pitchFamily="34" charset="0"/>
              </a:rPr>
              <a:t>www.envitech.org</a:t>
            </a:r>
            <a:endParaRPr lang="el-GR" cap="none" dirty="0">
              <a:latin typeface="Bahnschrift SemiLight" panose="020B0502040204020203" pitchFamily="34" charset="0"/>
            </a:endParaRPr>
          </a:p>
        </p:txBody>
      </p:sp>
      <p:pic>
        <p:nvPicPr>
          <p:cNvPr id="9" name="Picture 8">
            <a:extLst>
              <a:ext uri="{FF2B5EF4-FFF2-40B4-BE49-F238E27FC236}">
                <a16:creationId xmlns:a16="http://schemas.microsoft.com/office/drawing/2014/main" id="{5455D75E-E164-6218-F8D3-12DD31A4ADDB}"/>
              </a:ext>
            </a:extLst>
          </p:cNvPr>
          <p:cNvPicPr/>
          <p:nvPr userDrawn="1"/>
        </p:nvPicPr>
        <p:blipFill>
          <a:blip r:embed="rId4" cstate="hqprint">
            <a:extLst>
              <a:ext uri="{28A0092B-C50C-407E-A947-70E740481C1C}">
                <a14:useLocalDpi xmlns:a14="http://schemas.microsoft.com/office/drawing/2010/main" val="0"/>
              </a:ext>
            </a:extLst>
          </a:blip>
          <a:stretch>
            <a:fillRect/>
          </a:stretch>
        </p:blipFill>
        <p:spPr>
          <a:xfrm>
            <a:off x="11513612" y="6368968"/>
            <a:ext cx="574309" cy="437470"/>
          </a:xfrm>
          <a:prstGeom prst="rect">
            <a:avLst/>
          </a:prstGeom>
        </p:spPr>
      </p:pic>
      <p:sp>
        <p:nvSpPr>
          <p:cNvPr id="15" name="Footer Placeholder 4">
            <a:extLst>
              <a:ext uri="{FF2B5EF4-FFF2-40B4-BE49-F238E27FC236}">
                <a16:creationId xmlns:a16="http://schemas.microsoft.com/office/drawing/2014/main" id="{C1110A4D-51E7-7724-37ED-EE1479011817}"/>
              </a:ext>
            </a:extLst>
          </p:cNvPr>
          <p:cNvSpPr txBox="1">
            <a:spLocks/>
          </p:cNvSpPr>
          <p:nvPr userDrawn="1"/>
        </p:nvSpPr>
        <p:spPr>
          <a:xfrm>
            <a:off x="-148831" y="6404367"/>
            <a:ext cx="2902066"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latin typeface="DejaVuSans-Bold"/>
              </a:rPr>
              <a:t>ClimaMED - LIFE17 CCM/GR/000087</a:t>
            </a:r>
            <a:endParaRPr lang="el-GR" dirty="0"/>
          </a:p>
        </p:txBody>
      </p:sp>
      <p:pic>
        <p:nvPicPr>
          <p:cNvPr id="1026" name="Picture 1" descr="NEW LOGO 2010">
            <a:extLst>
              <a:ext uri="{FF2B5EF4-FFF2-40B4-BE49-F238E27FC236}">
                <a16:creationId xmlns:a16="http://schemas.microsoft.com/office/drawing/2014/main" id="{42B23590-3E69-103B-25FF-5D235B4C9846}"/>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11041912" y="6339580"/>
            <a:ext cx="421439" cy="516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976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285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2877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pic>
        <p:nvPicPr>
          <p:cNvPr id="2" name="Picture 1">
            <a:extLst>
              <a:ext uri="{FF2B5EF4-FFF2-40B4-BE49-F238E27FC236}">
                <a16:creationId xmlns:a16="http://schemas.microsoft.com/office/drawing/2014/main" id="{4CE67041-A971-A789-5277-7F8A6ADE3E1B}"/>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11212482" y="360222"/>
            <a:ext cx="768191" cy="535710"/>
          </a:xfrm>
          <a:prstGeom prst="rect">
            <a:avLst/>
          </a:prstGeom>
        </p:spPr>
      </p:pic>
    </p:spTree>
    <p:extLst>
      <p:ext uri="{BB962C8B-B14F-4D97-AF65-F5344CB8AC3E}">
        <p14:creationId xmlns:p14="http://schemas.microsoft.com/office/powerpoint/2010/main" val="571380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301464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1973859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31AB5A34-DC79-4869-90D6-BB6C3CFD84EF}" type="datetimeFigureOut">
              <a:rPr lang="el-GR" smtClean="0"/>
              <a:t>18/9/2023</a:t>
            </a:fld>
            <a:endParaRPr lang="el-G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l-G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5F00A8D-62AF-4D50-A83F-11CCEA88206D}" type="slidenum">
              <a:rPr lang="el-GR" smtClean="0"/>
              <a:t>‹#›</a:t>
            </a:fld>
            <a:endParaRPr lang="el-GR"/>
          </a:p>
        </p:txBody>
      </p:sp>
    </p:spTree>
    <p:extLst>
      <p:ext uri="{BB962C8B-B14F-4D97-AF65-F5344CB8AC3E}">
        <p14:creationId xmlns:p14="http://schemas.microsoft.com/office/powerpoint/2010/main" val="323562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546D3-067B-40FB-93BF-5358AAA772B6}"/>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40C814A3-704D-4810-95FA-61AF5149CF3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BDB31C2F-5A33-4689-B6DA-9327AAF2F7EC}"/>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C91777E3-9A30-4BC8-8956-80497F8A8B1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175EC023-592D-4EBC-A58C-1A67454DCF8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268238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120555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3801997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31AB5A34-DC79-4869-90D6-BB6C3CFD84EF}" type="datetimeFigureOut">
              <a:rPr lang="el-GR" smtClean="0"/>
              <a:t>18/9/2023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5F00A8D-62AF-4D50-A83F-11CCEA88206D}" type="slidenum">
              <a:rPr lang="el-GR" smtClean="0"/>
              <a:t>‹#›</a:t>
            </a:fld>
            <a:endParaRPr lang="el-GR"/>
          </a:p>
        </p:txBody>
      </p:sp>
    </p:spTree>
    <p:extLst>
      <p:ext uri="{BB962C8B-B14F-4D97-AF65-F5344CB8AC3E}">
        <p14:creationId xmlns:p14="http://schemas.microsoft.com/office/powerpoint/2010/main" val="6816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A94C-1DDE-4B9E-9079-29261855DB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2FBDEB57-28D1-4A26-B552-5483194EB2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98E4D7-FED9-4B2D-A74C-C1769B3CA18C}"/>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E2EF6679-DD2A-44AB-B89D-1A3E201044CC}"/>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EA519F4-B976-49A5-8B35-A9FD1E50B15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08235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FABC-E385-40F2-A6C4-0C196A6B4F7F}"/>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D0E5BD3D-7396-4B1A-AA33-BD9CFD5BB8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90B460F2-E2F2-4430-9B63-EB241D4CCC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2839320F-1EFE-4499-B924-6FE766E67698}"/>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6" name="Footer Placeholder 5">
            <a:extLst>
              <a:ext uri="{FF2B5EF4-FFF2-40B4-BE49-F238E27FC236}">
                <a16:creationId xmlns:a16="http://schemas.microsoft.com/office/drawing/2014/main" id="{9D3DAD2B-0202-4D31-BA67-F29D8BCD718D}"/>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239A170C-9192-40BF-98A7-363BCB447D40}"/>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89637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8F4E-E26B-4DB0-A9DF-AAB401351CD8}"/>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0CECB3D-9D36-4AA8-B89F-579C6CE06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52E141-B46B-4955-A1EF-C9604DA871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C9566639-400C-4E02-969F-7536A16B1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E92863-9D35-4337-A675-8DACCEFF2F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3A037983-1A52-4C1E-8A0B-32B0F097DD55}"/>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8" name="Footer Placeholder 7">
            <a:extLst>
              <a:ext uri="{FF2B5EF4-FFF2-40B4-BE49-F238E27FC236}">
                <a16:creationId xmlns:a16="http://schemas.microsoft.com/office/drawing/2014/main" id="{FC6E87FC-34D0-439F-BEB0-E61E07D0C7FB}"/>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2AB3B522-DE6A-4BB5-8194-07C3B157AE3F}"/>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512832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E78B-6713-4279-B9DB-3E129ADE1F04}"/>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BF45D0D0-0752-417A-BEFA-DDB376A28605}"/>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4" name="Footer Placeholder 3">
            <a:extLst>
              <a:ext uri="{FF2B5EF4-FFF2-40B4-BE49-F238E27FC236}">
                <a16:creationId xmlns:a16="http://schemas.microsoft.com/office/drawing/2014/main" id="{339B7F42-A877-4C32-BFB8-0BBE71FAAA3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A4DAA862-BA12-4CA1-94F3-6D843F8345D4}"/>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34638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4AA5DA-399C-4543-AAEA-7A320C7DE5C8}"/>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3" name="Footer Placeholder 2">
            <a:extLst>
              <a:ext uri="{FF2B5EF4-FFF2-40B4-BE49-F238E27FC236}">
                <a16:creationId xmlns:a16="http://schemas.microsoft.com/office/drawing/2014/main" id="{A92E0748-BAF2-40DF-AE48-8B7DDA72C7DC}"/>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4E5F632E-5B1B-46F3-ADF4-29FBD493BE3E}"/>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421389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9E1E-75F8-4858-B2B8-6A078ED13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59E7E6D3-BCFC-43FF-B50E-AE191D454F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7EA80595-5566-4F47-905A-7673F25229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588823-0266-4EEE-B202-835925C40394}"/>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6" name="Footer Placeholder 5">
            <a:extLst>
              <a:ext uri="{FF2B5EF4-FFF2-40B4-BE49-F238E27FC236}">
                <a16:creationId xmlns:a16="http://schemas.microsoft.com/office/drawing/2014/main" id="{C6186CB9-D144-4570-801B-6E9461D78EC4}"/>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EE0AF322-BB14-4A23-8568-22B32EA1C488}"/>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2465641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35A8-E9C8-4042-B7C7-795D1ED55E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E8D5C438-C6A1-43CD-9BA2-90D1AF174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B816E278-647D-4F98-A66A-F1BD23BC5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C529A1-53A7-4023-90D2-8C73C2B7304F}"/>
              </a:ext>
            </a:extLst>
          </p:cNvPr>
          <p:cNvSpPr>
            <a:spLocks noGrp="1"/>
          </p:cNvSpPr>
          <p:nvPr>
            <p:ph type="dt" sz="half" idx="10"/>
          </p:nvPr>
        </p:nvSpPr>
        <p:spPr/>
        <p:txBody>
          <a:bodyPr/>
          <a:lstStyle/>
          <a:p>
            <a:fld id="{9F848329-3FD5-45E9-834A-5BD8DB4D6813}" type="datetimeFigureOut">
              <a:rPr lang="el-GR" smtClean="0"/>
              <a:t>18/9/2023</a:t>
            </a:fld>
            <a:endParaRPr lang="el-GR"/>
          </a:p>
        </p:txBody>
      </p:sp>
      <p:sp>
        <p:nvSpPr>
          <p:cNvPr id="6" name="Footer Placeholder 5">
            <a:extLst>
              <a:ext uri="{FF2B5EF4-FFF2-40B4-BE49-F238E27FC236}">
                <a16:creationId xmlns:a16="http://schemas.microsoft.com/office/drawing/2014/main" id="{13257364-6F5D-4232-BE7F-5B8D4270520A}"/>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94B3A058-B872-48E6-8A63-EFC5E73E19C3}"/>
              </a:ext>
            </a:extLst>
          </p:cNvPr>
          <p:cNvSpPr>
            <a:spLocks noGrp="1"/>
          </p:cNvSpPr>
          <p:nvPr>
            <p:ph type="sldNum" sz="quarter" idx="12"/>
          </p:nvPr>
        </p:nvSpPr>
        <p:spPr/>
        <p:txBody>
          <a:bodyPr/>
          <a:lstStyle/>
          <a:p>
            <a:fld id="{21A410FD-FD70-416D-B501-19460E02587D}" type="slidenum">
              <a:rPr lang="el-GR" smtClean="0"/>
              <a:t>‹#›</a:t>
            </a:fld>
            <a:endParaRPr lang="el-GR"/>
          </a:p>
        </p:txBody>
      </p:sp>
    </p:spTree>
    <p:extLst>
      <p:ext uri="{BB962C8B-B14F-4D97-AF65-F5344CB8AC3E}">
        <p14:creationId xmlns:p14="http://schemas.microsoft.com/office/powerpoint/2010/main" val="1458080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life-climamed.eu/home"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AC50F2-7037-45A3-A5A5-E91027783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a:extLst>
              <a:ext uri="{FF2B5EF4-FFF2-40B4-BE49-F238E27FC236}">
                <a16:creationId xmlns:a16="http://schemas.microsoft.com/office/drawing/2014/main" id="{7AF655A0-775F-4AFD-9CA1-031507AFB3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C288A595-274D-4C53-A52D-70E5B3A90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48329-3FD5-45E9-834A-5BD8DB4D6813}" type="datetimeFigureOut">
              <a:rPr lang="el-GR" smtClean="0"/>
              <a:t>18/9/2023</a:t>
            </a:fld>
            <a:endParaRPr lang="el-GR"/>
          </a:p>
        </p:txBody>
      </p:sp>
      <p:sp>
        <p:nvSpPr>
          <p:cNvPr id="5" name="Footer Placeholder 4">
            <a:extLst>
              <a:ext uri="{FF2B5EF4-FFF2-40B4-BE49-F238E27FC236}">
                <a16:creationId xmlns:a16="http://schemas.microsoft.com/office/drawing/2014/main" id="{01432611-5A45-4E95-AE35-F5C720005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A22DDA13-6CFA-49C3-819D-1AC2E9155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A410FD-FD70-416D-B501-19460E02587D}" type="slidenum">
              <a:rPr lang="el-GR" smtClean="0"/>
              <a:t>‹#›</a:t>
            </a:fld>
            <a:endParaRPr lang="el-GR"/>
          </a:p>
        </p:txBody>
      </p:sp>
    </p:spTree>
    <p:extLst>
      <p:ext uri="{BB962C8B-B14F-4D97-AF65-F5344CB8AC3E}">
        <p14:creationId xmlns:p14="http://schemas.microsoft.com/office/powerpoint/2010/main" val="303638276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l-G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1A410FD-FD70-416D-B501-19460E02587D}" type="slidenum">
              <a:rPr lang="el-GR" smtClean="0"/>
              <a:t>‹#›</a:t>
            </a:fld>
            <a:endParaRPr lang="el-G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4710051-0DC9-ED09-6786-70B3DB2DFF0B}"/>
              </a:ext>
            </a:extLst>
          </p:cNvPr>
          <p:cNvPicPr>
            <a:picLocks noChangeAspect="1"/>
          </p:cNvPicPr>
          <p:nvPr userDrawn="1"/>
        </p:nvPicPr>
        <p:blipFill>
          <a:blip r:embed="rId13"/>
          <a:stretch>
            <a:fillRect/>
          </a:stretch>
        </p:blipFill>
        <p:spPr>
          <a:xfrm>
            <a:off x="369792" y="243278"/>
            <a:ext cx="1864821" cy="536892"/>
          </a:xfrm>
          <a:prstGeom prst="rect">
            <a:avLst/>
          </a:prstGeom>
        </p:spPr>
      </p:pic>
      <p:sp>
        <p:nvSpPr>
          <p:cNvPr id="12" name="TextBox 11">
            <a:extLst>
              <a:ext uri="{FF2B5EF4-FFF2-40B4-BE49-F238E27FC236}">
                <a16:creationId xmlns:a16="http://schemas.microsoft.com/office/drawing/2014/main" id="{EAD64745-E23A-0D2C-65A4-62F11DCDF1E0}"/>
              </a:ext>
            </a:extLst>
          </p:cNvPr>
          <p:cNvSpPr txBox="1"/>
          <p:nvPr userDrawn="1"/>
        </p:nvSpPr>
        <p:spPr>
          <a:xfrm>
            <a:off x="44374" y="6502111"/>
            <a:ext cx="2582057" cy="276999"/>
          </a:xfrm>
          <a:prstGeom prst="rect">
            <a:avLst/>
          </a:prstGeom>
          <a:noFill/>
        </p:spPr>
        <p:txBody>
          <a:bodyPr wrap="square" rtlCol="0">
            <a:spAutoFit/>
          </a:bodyPr>
          <a:lstStyle/>
          <a:p>
            <a:r>
              <a:rPr lang="en-US" sz="1200" dirty="0">
                <a:solidFill>
                  <a:schemeClr val="bg1"/>
                </a:solidFill>
                <a:hlinkClick r:id="rId14">
                  <a:extLst>
                    <a:ext uri="{A12FA001-AC4F-418D-AE19-62706E023703}">
                      <ahyp:hlinkClr xmlns="" xmlns:ahyp="http://schemas.microsoft.com/office/drawing/2018/hyperlinkcolor" val="tx"/>
                    </a:ext>
                  </a:extLst>
                </a:hlinkClick>
              </a:rPr>
              <a:t>https://life-climamed.eu/home</a:t>
            </a:r>
            <a:r>
              <a:rPr lang="en-US" sz="1200" dirty="0">
                <a:solidFill>
                  <a:schemeClr val="bg1"/>
                </a:solidFill>
              </a:rPr>
              <a:t> </a:t>
            </a:r>
            <a:endParaRPr lang="el-GR" sz="1200" dirty="0">
              <a:solidFill>
                <a:schemeClr val="bg1"/>
              </a:solidFill>
            </a:endParaRPr>
          </a:p>
        </p:txBody>
      </p:sp>
    </p:spTree>
    <p:extLst>
      <p:ext uri="{BB962C8B-B14F-4D97-AF65-F5344CB8AC3E}">
        <p14:creationId xmlns:p14="http://schemas.microsoft.com/office/powerpoint/2010/main" val="2160713083"/>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life-climamed.eu/home"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68AC-87F1-46EF-9900-1E7DBDD38260}"/>
              </a:ext>
            </a:extLst>
          </p:cNvPr>
          <p:cNvSpPr>
            <a:spLocks noGrp="1"/>
          </p:cNvSpPr>
          <p:nvPr>
            <p:ph type="ctrTitle"/>
          </p:nvPr>
        </p:nvSpPr>
        <p:spPr>
          <a:xfrm>
            <a:off x="2571960" y="1751278"/>
            <a:ext cx="8915399" cy="2216874"/>
          </a:xfrm>
        </p:spPr>
        <p:txBody>
          <a:bodyP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Calibri" panose="020F0502020204030204" pitchFamily="34" charset="0"/>
              </a:rPr>
            </a:br>
            <a:endParaRPr kumimoji="0" lang="el-GR" sz="24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3" name="Subtitle 2">
            <a:extLst>
              <a:ext uri="{FF2B5EF4-FFF2-40B4-BE49-F238E27FC236}">
                <a16:creationId xmlns:a16="http://schemas.microsoft.com/office/drawing/2014/main" id="{7873D27E-DD8D-453A-8454-9C48BA1EEC92}"/>
              </a:ext>
            </a:extLst>
          </p:cNvPr>
          <p:cNvSpPr>
            <a:spLocks noGrp="1"/>
          </p:cNvSpPr>
          <p:nvPr>
            <p:ph type="subTitle" idx="1"/>
          </p:nvPr>
        </p:nvSpPr>
        <p:spPr>
          <a:xfrm>
            <a:off x="9207544" y="5548004"/>
            <a:ext cx="2984456" cy="954107"/>
          </a:xfrm>
        </p:spPr>
        <p:txBody>
          <a:bodyPr>
            <a:normAutofit/>
          </a:bodyPr>
          <a:lstStyle/>
          <a:p>
            <a:pPr algn="r">
              <a:spcBef>
                <a:spcPts val="0"/>
              </a:spcBef>
            </a:pPr>
            <a:r>
              <a:rPr lang="en-US" sz="1400" b="1" dirty="0">
                <a:solidFill>
                  <a:srgbClr val="00B050"/>
                </a:solidFill>
                <a:latin typeface="Cambria" panose="02040503050406030204" pitchFamily="18" charset="0"/>
                <a:ea typeface="Cambria" panose="02040503050406030204" pitchFamily="18" charset="0"/>
              </a:rPr>
              <a:t> </a:t>
            </a:r>
          </a:p>
          <a:p>
            <a:pPr algn="r">
              <a:spcBef>
                <a:spcPts val="0"/>
              </a:spcBef>
            </a:pPr>
            <a:r>
              <a:rPr lang="en-US" sz="2000" dirty="0">
                <a:latin typeface="Cambria" panose="02040503050406030204" pitchFamily="18" charset="0"/>
                <a:ea typeface="Cambria" panose="02040503050406030204" pitchFamily="18" charset="0"/>
              </a:rPr>
              <a:t> </a:t>
            </a:r>
            <a:endParaRPr lang="el-GR" sz="2000"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120558A-3E93-458F-8EDA-90A2F6A0ED5F}"/>
              </a:ext>
            </a:extLst>
          </p:cNvPr>
          <p:cNvSpPr txBox="1"/>
          <p:nvPr/>
        </p:nvSpPr>
        <p:spPr>
          <a:xfrm>
            <a:off x="44374" y="6502111"/>
            <a:ext cx="2582057" cy="276999"/>
          </a:xfrm>
          <a:prstGeom prst="rect">
            <a:avLst/>
          </a:prstGeom>
          <a:noFill/>
        </p:spPr>
        <p:txBody>
          <a:bodyPr wrap="square" rtlCol="0">
            <a:spAutoFit/>
          </a:bodyPr>
          <a:lstStyle/>
          <a:p>
            <a:r>
              <a:rPr lang="en-US" sz="1200" dirty="0">
                <a:solidFill>
                  <a:schemeClr val="bg1"/>
                </a:solidFill>
                <a:hlinkClick r:id="rId2">
                  <a:extLst>
                    <a:ext uri="{A12FA001-AC4F-418D-AE19-62706E023703}">
                      <ahyp:hlinkClr xmlns="" xmlns:ahyp="http://schemas.microsoft.com/office/drawing/2018/hyperlinkcolor" val="tx"/>
                    </a:ext>
                  </a:extLst>
                </a:hlinkClick>
              </a:rPr>
              <a:t>https://life-climamed.eu/home</a:t>
            </a:r>
            <a:r>
              <a:rPr lang="en-US" sz="1200" dirty="0">
                <a:solidFill>
                  <a:schemeClr val="bg1"/>
                </a:solidFill>
              </a:rPr>
              <a:t> </a:t>
            </a:r>
            <a:endParaRPr lang="el-GR" sz="1200" dirty="0">
              <a:solidFill>
                <a:schemeClr val="bg1"/>
              </a:solidFill>
            </a:endParaRPr>
          </a:p>
        </p:txBody>
      </p:sp>
      <p:sp>
        <p:nvSpPr>
          <p:cNvPr id="10" name="TextBox 9">
            <a:extLst>
              <a:ext uri="{FF2B5EF4-FFF2-40B4-BE49-F238E27FC236}">
                <a16:creationId xmlns:a16="http://schemas.microsoft.com/office/drawing/2014/main" id="{17EEBB8B-AE4A-D4DC-8CF7-6B98C4474F9D}"/>
              </a:ext>
            </a:extLst>
          </p:cNvPr>
          <p:cNvSpPr txBox="1"/>
          <p:nvPr/>
        </p:nvSpPr>
        <p:spPr>
          <a:xfrm>
            <a:off x="3112982" y="4624674"/>
            <a:ext cx="6094562" cy="923330"/>
          </a:xfrm>
          <a:prstGeom prst="rect">
            <a:avLst/>
          </a:prstGeom>
          <a:noFill/>
        </p:spPr>
        <p:txBody>
          <a:bodyPr wrap="square">
            <a:spAutoFit/>
          </a:bodyPr>
          <a:lstStyle/>
          <a:p>
            <a:pPr algn="ct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Innovative technologies for climate change mitigation by Mediterranean agricultural sector</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8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Clima</a:t>
            </a: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MED</a:t>
            </a:r>
            <a: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r>
            <a:br>
              <a:rPr kumimoji="0" lang="el-GR"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br>
            <a:r>
              <a:rPr kumimoji="0" lang="en-US"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LIFE17 CCM/GR/000087 </a:t>
            </a:r>
            <a:endParaRPr lang="en-US" dirty="0"/>
          </a:p>
        </p:txBody>
      </p:sp>
      <p:sp>
        <p:nvSpPr>
          <p:cNvPr id="12" name="TextBox 11">
            <a:extLst>
              <a:ext uri="{FF2B5EF4-FFF2-40B4-BE49-F238E27FC236}">
                <a16:creationId xmlns:a16="http://schemas.microsoft.com/office/drawing/2014/main" id="{28086B80-77B2-0841-877D-3518C0014567}"/>
              </a:ext>
            </a:extLst>
          </p:cNvPr>
          <p:cNvSpPr txBox="1"/>
          <p:nvPr/>
        </p:nvSpPr>
        <p:spPr>
          <a:xfrm>
            <a:off x="3048719" y="2037824"/>
            <a:ext cx="6094562" cy="1754326"/>
          </a:xfrm>
          <a:prstGeom prst="rect">
            <a:avLst/>
          </a:prstGeom>
          <a:noFill/>
        </p:spPr>
        <p:txBody>
          <a:bodyPr wrap="square">
            <a:spAutoFit/>
          </a:bodyPr>
          <a:lstStyle/>
          <a:p>
            <a:pPr algn="ctr"/>
            <a:r>
              <a:rPr kumimoji="0" lang="el-GR"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rPr>
              <a:t>Εκπομπές αερίων θερμοκηπίου στον τομέα της </a:t>
            </a:r>
            <a:r>
              <a:rPr lang="el-GR" sz="3600" b="1" dirty="0">
                <a:latin typeface="Cambria" panose="02040503050406030204" pitchFamily="18" charset="0"/>
                <a:ea typeface="Cambria" panose="02040503050406030204" pitchFamily="18" charset="0"/>
                <a:cs typeface="Calibri" panose="020F0502020204030204" pitchFamily="34" charset="0"/>
              </a:rPr>
              <a:t>Γεωργίας</a:t>
            </a:r>
            <a:endParaRPr kumimoji="0" lang="el-GR" sz="36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36235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D3DCC7-FF53-4122-B7F1-53189B0F2ACF}"/>
              </a:ext>
            </a:extLst>
          </p:cNvPr>
          <p:cNvSpPr>
            <a:spLocks noGrp="1"/>
          </p:cNvSpPr>
          <p:nvPr>
            <p:ph type="title"/>
          </p:nvPr>
        </p:nvSpPr>
        <p:spPr/>
        <p:txBody>
          <a:bodyPr/>
          <a:lstStyle/>
          <a:p>
            <a:pPr algn="ctr"/>
            <a:r>
              <a:rPr lang="el-GR" sz="4400" dirty="0"/>
              <a:t>Πρακτικές</a:t>
            </a:r>
            <a:r>
              <a:rPr lang="el-GR" dirty="0"/>
              <a:t> μείωσης εκπομπών </a:t>
            </a:r>
            <a:r>
              <a:rPr lang="en-US" dirty="0"/>
              <a:t>CO</a:t>
            </a:r>
            <a:r>
              <a:rPr lang="en-US" baseline="-25000" dirty="0"/>
              <a:t>2</a:t>
            </a:r>
            <a:endParaRPr lang="en-US" dirty="0"/>
          </a:p>
        </p:txBody>
      </p:sp>
      <p:sp>
        <p:nvSpPr>
          <p:cNvPr id="3" name="Θέση περιεχομένου 2">
            <a:extLst>
              <a:ext uri="{FF2B5EF4-FFF2-40B4-BE49-F238E27FC236}">
                <a16:creationId xmlns:a16="http://schemas.microsoft.com/office/drawing/2014/main" id="{4F8962C3-B39D-4D80-AEF0-0209797E9847}"/>
              </a:ext>
            </a:extLst>
          </p:cNvPr>
          <p:cNvSpPr>
            <a:spLocks noGrp="1"/>
          </p:cNvSpPr>
          <p:nvPr>
            <p:ph idx="1"/>
          </p:nvPr>
        </p:nvSpPr>
        <p:spPr>
          <a:xfrm>
            <a:off x="1097280" y="1845734"/>
            <a:ext cx="10716348" cy="4023360"/>
          </a:xfrm>
        </p:spPr>
        <p:txBody>
          <a:bodyPr>
            <a:noAutofit/>
          </a:bodyPr>
          <a:lstStyle/>
          <a:p>
            <a:pPr algn="just">
              <a:buFont typeface="Wingdings" panose="05000000000000000000" pitchFamily="2" charset="2"/>
              <a:buChar char="v"/>
            </a:pPr>
            <a:r>
              <a:rPr lang="el-GR" b="1" dirty="0" smtClean="0"/>
              <a:t>Μειωμένη </a:t>
            </a:r>
            <a:r>
              <a:rPr lang="el-GR" b="1" dirty="0"/>
              <a:t>ή καθόλου καλλιέργεια </a:t>
            </a:r>
            <a:r>
              <a:rPr lang="el-GR" b="1" dirty="0" smtClean="0"/>
              <a:t>εδάφους</a:t>
            </a:r>
            <a:endParaRPr lang="en-US" b="1" dirty="0" smtClean="0"/>
          </a:p>
          <a:p>
            <a:pPr algn="just">
              <a:buFont typeface="Wingdings" panose="05000000000000000000" pitchFamily="2" charset="2"/>
              <a:buChar char="v"/>
            </a:pPr>
            <a:endParaRPr lang="el-GR" b="1" dirty="0"/>
          </a:p>
          <a:p>
            <a:pPr marL="201168" lvl="1" indent="0" algn="just">
              <a:buNone/>
            </a:pPr>
            <a:r>
              <a:rPr lang="el-GR" sz="2000" dirty="0"/>
              <a:t>Το μειωμένο όργωμα και οι πρακτικές μη άροσης μπορούν να βελτιώσουν τη δομή του εδάφους, να αυξήσουν την περιεκτικότητα σε οργανική ύλη και να μειώσουν τις εκπομπές διοξειδίου του άνθρακα από τη διαταραχή του </a:t>
            </a:r>
            <a:r>
              <a:rPr lang="el-GR" sz="2000" dirty="0" smtClean="0"/>
              <a:t>εδάφους</a:t>
            </a:r>
            <a:endParaRPr lang="en-US" sz="2000" dirty="0" smtClean="0"/>
          </a:p>
          <a:p>
            <a:pPr marL="201168" lvl="1" indent="0" algn="just">
              <a:buNone/>
            </a:pPr>
            <a:endParaRPr lang="el-GR" sz="2000" dirty="0"/>
          </a:p>
          <a:p>
            <a:pPr algn="just">
              <a:buFont typeface="Wingdings" panose="05000000000000000000" pitchFamily="2" charset="2"/>
              <a:buChar char="v"/>
            </a:pPr>
            <a:r>
              <a:rPr lang="el-GR" b="1" dirty="0"/>
              <a:t>Χρήση Ανανεώσιμων Πηγών </a:t>
            </a:r>
            <a:r>
              <a:rPr lang="el-GR" b="1" dirty="0" smtClean="0"/>
              <a:t>Ενέργειας</a:t>
            </a:r>
            <a:endParaRPr lang="en-US" b="1" dirty="0" smtClean="0"/>
          </a:p>
          <a:p>
            <a:pPr algn="just">
              <a:buFont typeface="Wingdings" panose="05000000000000000000" pitchFamily="2" charset="2"/>
              <a:buChar char="v"/>
            </a:pPr>
            <a:endParaRPr lang="el-GR" b="1" dirty="0"/>
          </a:p>
          <a:p>
            <a:pPr marL="201168" lvl="1" indent="0" algn="just">
              <a:buNone/>
            </a:pPr>
            <a:r>
              <a:rPr lang="el-GR" sz="2000" dirty="0"/>
              <a:t>Οι ανανεώσιμες πηγές ενέργειας όπως οι ηλιακοί συλλέκτες και οι ανεμογεννήτριες μπορούν να υποστηρίξουν τις ενεργειακές ανάγκες των γεωργικών εργασιών, αντισταθμίζοντας τις εκπομπές αερίων θερμοκηπίου από ορυκτά καύσιμα όπως το διοξείδιο του άνθρακα</a:t>
            </a:r>
            <a:endParaRPr lang="en-US" sz="2000" dirty="0"/>
          </a:p>
        </p:txBody>
      </p:sp>
    </p:spTree>
    <p:extLst>
      <p:ext uri="{BB962C8B-B14F-4D97-AF65-F5344CB8AC3E}">
        <p14:creationId xmlns:p14="http://schemas.microsoft.com/office/powerpoint/2010/main" val="349698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C748B-B327-84D5-3B83-E127D98CFA03}"/>
              </a:ext>
            </a:extLst>
          </p:cNvPr>
          <p:cNvSpPr>
            <a:spLocks noGrp="1"/>
          </p:cNvSpPr>
          <p:nvPr>
            <p:ph type="title"/>
          </p:nvPr>
        </p:nvSpPr>
        <p:spPr/>
        <p:txBody>
          <a:bodyPr>
            <a:normAutofit/>
          </a:bodyPr>
          <a:lstStyle/>
          <a:p>
            <a:pPr algn="ctr"/>
            <a:r>
              <a:rPr lang="el-GR" sz="4400" dirty="0"/>
              <a:t>Πηγές </a:t>
            </a:r>
            <a:r>
              <a:rPr lang="en-US" sz="4400" dirty="0"/>
              <a:t>CO</a:t>
            </a:r>
            <a:r>
              <a:rPr lang="en-US" sz="4400" baseline="-25000" dirty="0"/>
              <a:t>2</a:t>
            </a:r>
            <a:r>
              <a:rPr lang="en-US" sz="4400" dirty="0"/>
              <a:t> </a:t>
            </a:r>
            <a:r>
              <a:rPr lang="el-GR" sz="4400" dirty="0"/>
              <a:t>στη γεωργία</a:t>
            </a:r>
            <a:endParaRPr lang="en-US" sz="4400" dirty="0"/>
          </a:p>
        </p:txBody>
      </p:sp>
      <p:graphicFrame>
        <p:nvGraphicFramePr>
          <p:cNvPr id="4" name="Πίνακας 4">
            <a:extLst>
              <a:ext uri="{FF2B5EF4-FFF2-40B4-BE49-F238E27FC236}">
                <a16:creationId xmlns:a16="http://schemas.microsoft.com/office/drawing/2014/main" id="{C070CC74-9FC6-4CFE-BB88-D76621130BFD}"/>
              </a:ext>
            </a:extLst>
          </p:cNvPr>
          <p:cNvGraphicFramePr>
            <a:graphicFrameLocks noGrp="1"/>
          </p:cNvGraphicFramePr>
          <p:nvPr>
            <p:ph idx="1"/>
            <p:extLst>
              <p:ext uri="{D42A27DB-BD31-4B8C-83A1-F6EECF244321}">
                <p14:modId xmlns:p14="http://schemas.microsoft.com/office/powerpoint/2010/main" val="3469157570"/>
              </p:ext>
            </p:extLst>
          </p:nvPr>
        </p:nvGraphicFramePr>
        <p:xfrm>
          <a:off x="745799" y="1827013"/>
          <a:ext cx="10761361" cy="4389120"/>
        </p:xfrm>
        <a:graphic>
          <a:graphicData uri="http://schemas.openxmlformats.org/drawingml/2006/table">
            <a:tbl>
              <a:tblPr firstRow="1" bandRow="1">
                <a:tableStyleId>{5C22544A-7EE6-4342-B048-85BDC9FD1C3A}</a:tableStyleId>
              </a:tblPr>
              <a:tblGrid>
                <a:gridCol w="2203798">
                  <a:extLst>
                    <a:ext uri="{9D8B030D-6E8A-4147-A177-3AD203B41FA5}">
                      <a16:colId xmlns:a16="http://schemas.microsoft.com/office/drawing/2014/main" val="3111525329"/>
                    </a:ext>
                  </a:extLst>
                </a:gridCol>
                <a:gridCol w="2051824">
                  <a:extLst>
                    <a:ext uri="{9D8B030D-6E8A-4147-A177-3AD203B41FA5}">
                      <a16:colId xmlns:a16="http://schemas.microsoft.com/office/drawing/2014/main" val="2841088069"/>
                    </a:ext>
                  </a:extLst>
                </a:gridCol>
                <a:gridCol w="1972240">
                  <a:extLst>
                    <a:ext uri="{9D8B030D-6E8A-4147-A177-3AD203B41FA5}">
                      <a16:colId xmlns:a16="http://schemas.microsoft.com/office/drawing/2014/main" val="672039474"/>
                    </a:ext>
                  </a:extLst>
                </a:gridCol>
                <a:gridCol w="2271562">
                  <a:extLst>
                    <a:ext uri="{9D8B030D-6E8A-4147-A177-3AD203B41FA5}">
                      <a16:colId xmlns:a16="http://schemas.microsoft.com/office/drawing/2014/main" val="1110839276"/>
                    </a:ext>
                  </a:extLst>
                </a:gridCol>
                <a:gridCol w="2261937">
                  <a:extLst>
                    <a:ext uri="{9D8B030D-6E8A-4147-A177-3AD203B41FA5}">
                      <a16:colId xmlns:a16="http://schemas.microsoft.com/office/drawing/2014/main" val="2461424256"/>
                    </a:ext>
                  </a:extLst>
                </a:gridCol>
              </a:tblGrid>
              <a:tr h="370840">
                <a:tc>
                  <a:txBody>
                    <a:bodyPr/>
                    <a:lstStyle/>
                    <a:p>
                      <a:pPr algn="ctr"/>
                      <a:r>
                        <a:rPr lang="el-GR" dirty="0">
                          <a:latin typeface="Cambria" panose="02040503050406030204" pitchFamily="18" charset="0"/>
                          <a:ea typeface="Cambria" panose="02040503050406030204" pitchFamily="18" charset="0"/>
                        </a:rPr>
                        <a:t>Αποψίλωση των δασών</a:t>
                      </a:r>
                    </a:p>
                  </a:txBody>
                  <a:tcPr/>
                </a:tc>
                <a:tc>
                  <a:txBody>
                    <a:bodyPr/>
                    <a:lstStyle/>
                    <a:p>
                      <a:pPr algn="ctr"/>
                      <a:r>
                        <a:rPr lang="el-GR" dirty="0">
                          <a:latin typeface="Cambria" panose="02040503050406030204" pitchFamily="18" charset="0"/>
                          <a:ea typeface="Cambria" panose="02040503050406030204" pitchFamily="18" charset="0"/>
                        </a:rPr>
                        <a:t>Υπολείμματα Καλλιέργειας</a:t>
                      </a:r>
                    </a:p>
                  </a:txBody>
                  <a:tcPr/>
                </a:tc>
                <a:tc>
                  <a:txBody>
                    <a:bodyPr/>
                    <a:lstStyle/>
                    <a:p>
                      <a:pPr algn="ctr"/>
                      <a:r>
                        <a:rPr lang="el-GR" dirty="0">
                          <a:latin typeface="Cambria" panose="02040503050406030204" pitchFamily="18" charset="0"/>
                          <a:ea typeface="Cambria" panose="02040503050406030204" pitchFamily="18" charset="0"/>
                        </a:rPr>
                        <a:t>Αποστράγγιση </a:t>
                      </a:r>
                      <a:r>
                        <a:rPr lang="el-GR" dirty="0" err="1">
                          <a:latin typeface="Cambria" panose="02040503050406030204" pitchFamily="18" charset="0"/>
                          <a:ea typeface="Cambria" panose="02040503050406030204" pitchFamily="18" charset="0"/>
                        </a:rPr>
                        <a:t>τυρφώνων</a:t>
                      </a:r>
                      <a:endParaRPr lang="el-GR" dirty="0">
                        <a:latin typeface="Cambria" panose="02040503050406030204" pitchFamily="18" charset="0"/>
                        <a:ea typeface="Cambria" panose="02040503050406030204" pitchFamily="18" charset="0"/>
                      </a:endParaRPr>
                    </a:p>
                  </a:txBody>
                  <a:tcPr/>
                </a:tc>
                <a:tc>
                  <a:txBody>
                    <a:bodyPr/>
                    <a:lstStyle/>
                    <a:p>
                      <a:pPr algn="ctr"/>
                      <a:r>
                        <a:rPr lang="el-GR" dirty="0">
                          <a:latin typeface="Cambria" panose="02040503050406030204" pitchFamily="18" charset="0"/>
                          <a:ea typeface="Cambria" panose="02040503050406030204" pitchFamily="18" charset="0"/>
                        </a:rPr>
                        <a:t>Οργώματα, και χρήση λιπασμάτων</a:t>
                      </a:r>
                    </a:p>
                  </a:txBody>
                  <a:tcPr/>
                </a:tc>
                <a:tc>
                  <a:txBody>
                    <a:bodyPr/>
                    <a:lstStyle/>
                    <a:p>
                      <a:pPr algn="ctr"/>
                      <a:r>
                        <a:rPr lang="el-GR" dirty="0">
                          <a:latin typeface="Cambria" panose="02040503050406030204" pitchFamily="18" charset="0"/>
                          <a:ea typeface="Cambria" panose="02040503050406030204" pitchFamily="18" charset="0"/>
                        </a:rPr>
                        <a:t>Χρήση ενέργειας/</a:t>
                      </a:r>
                    </a:p>
                    <a:p>
                      <a:pPr algn="ctr"/>
                      <a:r>
                        <a:rPr lang="el-GR" dirty="0">
                          <a:latin typeface="Cambria" panose="02040503050406030204" pitchFamily="18" charset="0"/>
                          <a:ea typeface="Cambria" panose="02040503050406030204" pitchFamily="18" charset="0"/>
                        </a:rPr>
                        <a:t>Καύση καυσίμου</a:t>
                      </a:r>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514241001"/>
                  </a:ext>
                </a:extLst>
              </a:tr>
              <a:tr h="1623644">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621678778"/>
                  </a:ext>
                </a:extLst>
              </a:tr>
              <a:tr h="370840">
                <a:tc>
                  <a:txBody>
                    <a:bodyPr/>
                    <a:lstStyle/>
                    <a:p>
                      <a:pPr algn="ctr"/>
                      <a:r>
                        <a:rPr lang="el-GR" sz="1400" dirty="0">
                          <a:latin typeface="Cambria" panose="02040503050406030204" pitchFamily="18" charset="0"/>
                          <a:ea typeface="Cambria" panose="02040503050406030204" pitchFamily="18" charset="0"/>
                        </a:rPr>
                        <a:t>Τα δέντρα και η βλάστηση που αποθηκεύουν άνθρακα αφαιρούνται, απελευθερώνοντας τον αποθηκευμένο άνθρακα από τη βιομάζα και τα εδάφη</a:t>
                      </a:r>
                      <a:endParaRPr lang="en-US" sz="1400" dirty="0">
                        <a:latin typeface="Cambria" panose="02040503050406030204" pitchFamily="18" charset="0"/>
                        <a:ea typeface="Cambria" panose="02040503050406030204" pitchFamily="18" charset="0"/>
                      </a:endParaRPr>
                    </a:p>
                  </a:txBody>
                  <a:tcPr/>
                </a:tc>
                <a:tc>
                  <a:txBody>
                    <a:bodyPr/>
                    <a:lstStyle/>
                    <a:p>
                      <a:pPr algn="ctr"/>
                      <a:r>
                        <a:rPr lang="el-GR" sz="1400" dirty="0">
                          <a:latin typeface="Cambria" panose="02040503050406030204" pitchFamily="18" charset="0"/>
                          <a:ea typeface="Cambria" panose="02040503050406030204" pitchFamily="18" charset="0"/>
                        </a:rPr>
                        <a:t>Η καύση των υπολειμμάτων των καλλιεργειών ή η αποσύνθεση από μικροοργανισμούς του εδάφους απελευθερώνει CO2 ως υποπροϊόν</a:t>
                      </a:r>
                    </a:p>
                  </a:txBody>
                  <a:tcPr/>
                </a:tc>
                <a:tc>
                  <a:txBody>
                    <a:bodyPr/>
                    <a:lstStyle/>
                    <a:p>
                      <a:pPr algn="ctr"/>
                      <a:r>
                        <a:rPr lang="el-GR" sz="1400" dirty="0">
                          <a:latin typeface="Cambria" panose="02040503050406030204" pitchFamily="18" charset="0"/>
                          <a:ea typeface="Cambria" panose="02040503050406030204" pitchFamily="18" charset="0"/>
                        </a:rPr>
                        <a:t>Η αποστράγγιση των </a:t>
                      </a:r>
                      <a:r>
                        <a:rPr lang="el-GR" sz="1400" dirty="0" err="1">
                          <a:latin typeface="Cambria" panose="02040503050406030204" pitchFamily="18" charset="0"/>
                          <a:ea typeface="Cambria" panose="02040503050406030204" pitchFamily="18" charset="0"/>
                        </a:rPr>
                        <a:t>τυρφώνων</a:t>
                      </a:r>
                      <a:r>
                        <a:rPr lang="el-GR" sz="1400" dirty="0">
                          <a:latin typeface="Cambria" panose="02040503050406030204" pitchFamily="18" charset="0"/>
                          <a:ea typeface="Cambria" panose="02040503050406030204" pitchFamily="18" charset="0"/>
                        </a:rPr>
                        <a:t> εκθέτει το </a:t>
                      </a:r>
                      <a:r>
                        <a:rPr lang="el-GR" sz="1400" dirty="0" err="1">
                          <a:latin typeface="Cambria" panose="02040503050406030204" pitchFamily="18" charset="0"/>
                          <a:ea typeface="Cambria" panose="02040503050406030204" pitchFamily="18" charset="0"/>
                        </a:rPr>
                        <a:t>τυρφικό</a:t>
                      </a:r>
                      <a:r>
                        <a:rPr lang="el-GR" sz="1400" dirty="0">
                          <a:latin typeface="Cambria" panose="02040503050406030204" pitchFamily="18" charset="0"/>
                          <a:ea typeface="Cambria" panose="02040503050406030204" pitchFamily="18" charset="0"/>
                        </a:rPr>
                        <a:t> έδαφος στο οξυγόνο, ευνοώντας την αποσύνθεση της οργανικής ύλης που απελευθερώνει CO2</a:t>
                      </a:r>
                    </a:p>
                  </a:txBody>
                  <a:tcPr/>
                </a:tc>
                <a:tc>
                  <a:txBody>
                    <a:bodyPr/>
                    <a:lstStyle/>
                    <a:p>
                      <a:pPr algn="ctr"/>
                      <a:r>
                        <a:rPr lang="el-GR" sz="1400" dirty="0">
                          <a:latin typeface="Cambria" panose="02040503050406030204" pitchFamily="18" charset="0"/>
                          <a:ea typeface="Cambria" panose="02040503050406030204" pitchFamily="18" charset="0"/>
                        </a:rPr>
                        <a:t>Η διαταραχή του εδάφους και η εφαρμογή ασβέστη ή ορισμένων λιπασμάτων μπορεί να επηρεάσουν τον κύκλο του άνθρακα</a:t>
                      </a:r>
                    </a:p>
                  </a:txBody>
                  <a:tcPr/>
                </a:tc>
                <a:tc>
                  <a:txBody>
                    <a:bodyPr/>
                    <a:lstStyle/>
                    <a:p>
                      <a:pPr marL="0" algn="ctr" defTabSz="914400" rtl="0" eaLnBrk="1" latinLnBrk="0" hangingPunct="1"/>
                      <a:r>
                        <a:rPr lang="el-GR" sz="1400" kern="1200" dirty="0">
                          <a:solidFill>
                            <a:schemeClr val="dk1"/>
                          </a:solidFill>
                          <a:latin typeface="Cambria" panose="02040503050406030204" pitchFamily="18" charset="0"/>
                          <a:ea typeface="Cambria" panose="02040503050406030204" pitchFamily="18" charset="0"/>
                          <a:cs typeface="+mn-cs"/>
                        </a:rPr>
                        <a:t>Εργασίες όπως η άρδευση, η λειτουργία μηχανημάτων, η θέρμανση, η ψύξη και η παραγωγή λιπασμάτων και φυτοφαρμάκων απαιτούν ενέργεια με τη μορφή ηλεκτρικής ενέργειας ή καύσης καυσίμου</a:t>
                      </a:r>
                    </a:p>
                  </a:txBody>
                  <a:tcPr/>
                </a:tc>
                <a:extLst>
                  <a:ext uri="{0D108BD9-81ED-4DB2-BD59-A6C34878D82A}">
                    <a16:rowId xmlns:a16="http://schemas.microsoft.com/office/drawing/2014/main" val="1573573006"/>
                  </a:ext>
                </a:extLst>
              </a:tr>
            </a:tbl>
          </a:graphicData>
        </a:graphic>
      </p:graphicFrame>
      <p:pic>
        <p:nvPicPr>
          <p:cNvPr id="7" name="Εικόνα 6">
            <a:extLst>
              <a:ext uri="{FF2B5EF4-FFF2-40B4-BE49-F238E27FC236}">
                <a16:creationId xmlns:a16="http://schemas.microsoft.com/office/drawing/2014/main" id="{EB52FDF1-6BEA-4686-B7C9-D4E07B075DF4}"/>
              </a:ext>
            </a:extLst>
          </p:cNvPr>
          <p:cNvPicPr>
            <a:picLocks noChangeAspect="1"/>
          </p:cNvPicPr>
          <p:nvPr/>
        </p:nvPicPr>
        <p:blipFill rotWithShape="1">
          <a:blip r:embed="rId3"/>
          <a:srcRect l="15200" r="12719"/>
          <a:stretch/>
        </p:blipFill>
        <p:spPr>
          <a:xfrm>
            <a:off x="1097280" y="2754086"/>
            <a:ext cx="1549234" cy="1208300"/>
          </a:xfrm>
          <a:prstGeom prst="rect">
            <a:avLst/>
          </a:prstGeom>
          <a:ln>
            <a:noFill/>
          </a:ln>
          <a:effectLst>
            <a:outerShdw blurRad="292100" dist="139700" dir="2700000" algn="tl" rotWithShape="0">
              <a:srgbClr val="333333">
                <a:alpha val="65000"/>
              </a:srgbClr>
            </a:outerShdw>
          </a:effectLst>
        </p:spPr>
      </p:pic>
      <p:pic>
        <p:nvPicPr>
          <p:cNvPr id="8" name="Εικόνα 7">
            <a:extLst>
              <a:ext uri="{FF2B5EF4-FFF2-40B4-BE49-F238E27FC236}">
                <a16:creationId xmlns:a16="http://schemas.microsoft.com/office/drawing/2014/main" id="{1BE4C211-9ACF-4249-9917-9DD7A7DCDE11}"/>
              </a:ext>
            </a:extLst>
          </p:cNvPr>
          <p:cNvPicPr>
            <a:picLocks noChangeAspect="1"/>
          </p:cNvPicPr>
          <p:nvPr/>
        </p:nvPicPr>
        <p:blipFill rotWithShape="1">
          <a:blip r:embed="rId4"/>
          <a:srcRect l="6078" r="21568" b="8771"/>
          <a:stretch/>
        </p:blipFill>
        <p:spPr>
          <a:xfrm>
            <a:off x="3167188" y="2754087"/>
            <a:ext cx="1550651" cy="1208300"/>
          </a:xfrm>
          <a:prstGeom prst="rect">
            <a:avLst/>
          </a:prstGeom>
          <a:ln>
            <a:noFill/>
          </a:ln>
          <a:effectLst>
            <a:outerShdw blurRad="292100" dist="139700" dir="2700000" algn="tl" rotWithShape="0">
              <a:srgbClr val="333333">
                <a:alpha val="65000"/>
              </a:srgbClr>
            </a:outerShdw>
          </a:effectLst>
        </p:spPr>
      </p:pic>
      <p:pic>
        <p:nvPicPr>
          <p:cNvPr id="9" name="Εικόνα 8">
            <a:extLst>
              <a:ext uri="{FF2B5EF4-FFF2-40B4-BE49-F238E27FC236}">
                <a16:creationId xmlns:a16="http://schemas.microsoft.com/office/drawing/2014/main" id="{3B0738F9-1309-4C06-B533-4361A99BFD53}"/>
              </a:ext>
            </a:extLst>
          </p:cNvPr>
          <p:cNvPicPr>
            <a:picLocks noChangeAspect="1"/>
          </p:cNvPicPr>
          <p:nvPr/>
        </p:nvPicPr>
        <p:blipFill rotWithShape="1">
          <a:blip r:embed="rId5"/>
          <a:srcRect l="18703" t="9497" r="22457" b="2612"/>
          <a:stretch/>
        </p:blipFill>
        <p:spPr>
          <a:xfrm>
            <a:off x="5238513" y="2778674"/>
            <a:ext cx="1389786" cy="1167756"/>
          </a:xfrm>
          <a:prstGeom prst="rect">
            <a:avLst/>
          </a:prstGeom>
          <a:ln>
            <a:noFill/>
          </a:ln>
          <a:effectLst>
            <a:outerShdw blurRad="292100" dist="139700" dir="2700000" algn="tl" rotWithShape="0">
              <a:srgbClr val="333333">
                <a:alpha val="65000"/>
              </a:srgbClr>
            </a:outerShdw>
          </a:effectLst>
        </p:spPr>
      </p:pic>
      <p:pic>
        <p:nvPicPr>
          <p:cNvPr id="1026" name="Picture 2" descr="Conventional and Reversible Mounted Ploughs | Kubota Canada">
            <a:extLst>
              <a:ext uri="{FF2B5EF4-FFF2-40B4-BE49-F238E27FC236}">
                <a16:creationId xmlns:a16="http://schemas.microsoft.com/office/drawing/2014/main" id="{5ACD8D34-CBF5-43EB-80B7-D4E6E1F15B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32" r="5122"/>
          <a:stretch/>
        </p:blipFill>
        <p:spPr bwMode="auto">
          <a:xfrm>
            <a:off x="7431649" y="2778674"/>
            <a:ext cx="1423818" cy="11677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Fossil fuel pollution causes 1 in 5 deaths globally: study | Daily Sabah">
            <a:extLst>
              <a:ext uri="{FF2B5EF4-FFF2-40B4-BE49-F238E27FC236}">
                <a16:creationId xmlns:a16="http://schemas.microsoft.com/office/drawing/2014/main" id="{DFCC0AE8-CCA7-4C30-ADDE-3EBBE497FF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223"/>
          <a:stretch/>
        </p:blipFill>
        <p:spPr bwMode="auto">
          <a:xfrm>
            <a:off x="9658817" y="2754086"/>
            <a:ext cx="1419861" cy="1219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914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49588-A743-4997-896B-070813C8C149}"/>
              </a:ext>
            </a:extLst>
          </p:cNvPr>
          <p:cNvSpPr>
            <a:spLocks noGrp="1"/>
          </p:cNvSpPr>
          <p:nvPr>
            <p:ph type="title"/>
          </p:nvPr>
        </p:nvSpPr>
        <p:spPr/>
        <p:txBody>
          <a:bodyPr>
            <a:normAutofit/>
          </a:bodyPr>
          <a:lstStyle/>
          <a:p>
            <a:pPr algn="ctr"/>
            <a:r>
              <a:rPr lang="el-GR" sz="4400" dirty="0"/>
              <a:t>Μεθάνιο</a:t>
            </a:r>
            <a:r>
              <a:rPr lang="en-US" sz="4400" dirty="0"/>
              <a:t> (CH</a:t>
            </a:r>
            <a:r>
              <a:rPr lang="en-US" sz="4400" baseline="-25000" dirty="0"/>
              <a:t>4</a:t>
            </a:r>
            <a:r>
              <a:rPr lang="en-US" sz="4400" dirty="0"/>
              <a:t>)</a:t>
            </a:r>
          </a:p>
        </p:txBody>
      </p:sp>
      <p:sp>
        <p:nvSpPr>
          <p:cNvPr id="3" name="Content Placeholder 2">
            <a:extLst>
              <a:ext uri="{FF2B5EF4-FFF2-40B4-BE49-F238E27FC236}">
                <a16:creationId xmlns:a16="http://schemas.microsoft.com/office/drawing/2014/main" id="{838C4CFA-CBF9-4AE5-9888-3270EB534C99}"/>
              </a:ext>
            </a:extLst>
          </p:cNvPr>
          <p:cNvSpPr>
            <a:spLocks noGrp="1"/>
          </p:cNvSpPr>
          <p:nvPr>
            <p:ph idx="1"/>
          </p:nvPr>
        </p:nvSpPr>
        <p:spPr>
          <a:xfrm>
            <a:off x="1110827" y="1862667"/>
            <a:ext cx="10058400" cy="4023360"/>
          </a:xfrm>
        </p:spPr>
        <p:txBody>
          <a:bodyPr/>
          <a:lstStyle/>
          <a:p>
            <a:pPr algn="just">
              <a:lnSpc>
                <a:spcPct val="100000"/>
              </a:lnSpc>
              <a:spcBef>
                <a:spcPts val="0"/>
              </a:spcBef>
              <a:spcAft>
                <a:spcPts val="0"/>
              </a:spcAft>
            </a:pPr>
            <a:r>
              <a:rPr lang="el-GR" sz="2400" dirty="0"/>
              <a:t>Το μεθάνιο (CH</a:t>
            </a:r>
            <a:r>
              <a:rPr lang="el-GR" sz="2400" baseline="-25000" dirty="0"/>
              <a:t>4</a:t>
            </a:r>
            <a:r>
              <a:rPr lang="el-GR" sz="2400" dirty="0"/>
              <a:t>) είναι το 2</a:t>
            </a:r>
            <a:r>
              <a:rPr lang="el-GR" sz="2400" baseline="30000" dirty="0"/>
              <a:t>Ο</a:t>
            </a:r>
            <a:r>
              <a:rPr lang="el-GR" sz="2400" dirty="0"/>
              <a:t>  πιο σημαντικό αέριο θερμοκηπίου, υπεύθυνο για </a:t>
            </a:r>
            <a:r>
              <a:rPr lang="el-GR" sz="2400" b="1" dirty="0">
                <a:solidFill>
                  <a:srgbClr val="C00000"/>
                </a:solidFill>
              </a:rPr>
              <a:t>το 20% της υπερθέρμανσης του πλανήτη </a:t>
            </a:r>
            <a:r>
              <a:rPr lang="el-GR" sz="2400" dirty="0"/>
              <a:t>από την προβιομηχανική εποχή. Οι εκπομπές μεθανίου έχουν 27 φορές υψηλότερο δυναμικό υπερθέρμανσης του πλανήτη (GWP) από το CO</a:t>
            </a:r>
            <a:r>
              <a:rPr lang="el-GR" sz="2400" baseline="-25000" dirty="0"/>
              <a:t>2</a:t>
            </a:r>
            <a:r>
              <a:rPr lang="el-GR" sz="2400" dirty="0"/>
              <a:t> σε χρονικό ορίζοντα 100 ετών. </a:t>
            </a:r>
            <a:endParaRPr lang="en-US" sz="2400" dirty="0" smtClean="0"/>
          </a:p>
          <a:p>
            <a:pPr algn="just">
              <a:lnSpc>
                <a:spcPct val="100000"/>
              </a:lnSpc>
              <a:spcBef>
                <a:spcPts val="0"/>
              </a:spcBef>
              <a:spcAft>
                <a:spcPts val="0"/>
              </a:spcAft>
            </a:pPr>
            <a:endParaRPr lang="en-US" sz="2400" dirty="0"/>
          </a:p>
          <a:p>
            <a:pPr algn="just">
              <a:lnSpc>
                <a:spcPct val="100000"/>
              </a:lnSpc>
              <a:spcBef>
                <a:spcPts val="0"/>
              </a:spcBef>
              <a:spcAft>
                <a:spcPts val="0"/>
              </a:spcAft>
            </a:pPr>
            <a:endParaRPr lang="el-GR" sz="2400" dirty="0"/>
          </a:p>
          <a:p>
            <a:pPr algn="just">
              <a:lnSpc>
                <a:spcPct val="100000"/>
              </a:lnSpc>
              <a:spcBef>
                <a:spcPts val="0"/>
              </a:spcBef>
              <a:spcAft>
                <a:spcPts val="0"/>
              </a:spcAft>
            </a:pPr>
            <a:r>
              <a:rPr lang="el-GR" sz="2400" dirty="0"/>
              <a:t>Οι παγκόσμιες εκπομπές μεθανίου υπολογίζονται σε 8,5 εκατομμύρια </a:t>
            </a:r>
            <a:r>
              <a:rPr lang="el-GR" sz="2400" dirty="0" err="1"/>
              <a:t>kt</a:t>
            </a:r>
            <a:r>
              <a:rPr lang="el-GR" sz="2400" dirty="0"/>
              <a:t> CO2</a:t>
            </a:r>
            <a:r>
              <a:rPr lang="en-US" sz="2400" dirty="0"/>
              <a:t> eq</a:t>
            </a:r>
            <a:r>
              <a:rPr lang="el-GR" sz="2400" dirty="0"/>
              <a:t>. Ο αγροτικός τομέας έχει το υψηλότερο μερίδιο, </a:t>
            </a:r>
            <a:r>
              <a:rPr lang="el-GR" sz="2400" b="1" dirty="0">
                <a:solidFill>
                  <a:srgbClr val="C00000"/>
                </a:solidFill>
              </a:rPr>
              <a:t>εκπέμποντας 3,53 εκατομμύρια </a:t>
            </a:r>
            <a:r>
              <a:rPr lang="el-GR" sz="2400" b="1" dirty="0" err="1">
                <a:solidFill>
                  <a:srgbClr val="C00000"/>
                </a:solidFill>
              </a:rPr>
              <a:t>kt</a:t>
            </a:r>
            <a:r>
              <a:rPr lang="el-GR" sz="2400" b="1" dirty="0">
                <a:solidFill>
                  <a:srgbClr val="C00000"/>
                </a:solidFill>
              </a:rPr>
              <a:t>. CO</a:t>
            </a:r>
            <a:r>
              <a:rPr lang="el-GR" sz="2400" b="1" baseline="-25000" dirty="0">
                <a:solidFill>
                  <a:srgbClr val="C00000"/>
                </a:solidFill>
              </a:rPr>
              <a:t>2</a:t>
            </a:r>
            <a:r>
              <a:rPr lang="en-US" sz="2400" b="1" dirty="0">
                <a:solidFill>
                  <a:srgbClr val="C00000"/>
                </a:solidFill>
              </a:rPr>
              <a:t> eq.</a:t>
            </a:r>
            <a:r>
              <a:rPr lang="el-GR" sz="2400" b="1" dirty="0">
                <a:solidFill>
                  <a:srgbClr val="C00000"/>
                </a:solidFill>
              </a:rPr>
              <a:t> (42%).</a:t>
            </a:r>
          </a:p>
          <a:p>
            <a:pPr algn="just"/>
            <a:endParaRPr lang="en-US" dirty="0">
              <a:solidFill>
                <a:srgbClr val="C00000"/>
              </a:solidFill>
            </a:endParaRPr>
          </a:p>
        </p:txBody>
      </p:sp>
    </p:spTree>
    <p:extLst>
      <p:ext uri="{BB962C8B-B14F-4D97-AF65-F5344CB8AC3E}">
        <p14:creationId xmlns:p14="http://schemas.microsoft.com/office/powerpoint/2010/main" val="3067493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2B2A9-BAD8-4E58-8710-A693611B6470}"/>
              </a:ext>
            </a:extLst>
          </p:cNvPr>
          <p:cNvSpPr>
            <a:spLocks noGrp="1"/>
          </p:cNvSpPr>
          <p:nvPr>
            <p:ph type="title"/>
          </p:nvPr>
        </p:nvSpPr>
        <p:spPr>
          <a:xfrm>
            <a:off x="1203158" y="837397"/>
            <a:ext cx="10058400" cy="697832"/>
          </a:xfrm>
        </p:spPr>
        <p:txBody>
          <a:bodyPr>
            <a:normAutofit/>
          </a:bodyPr>
          <a:lstStyle/>
          <a:p>
            <a:pPr algn="ctr"/>
            <a:r>
              <a:rPr lang="el-GR" sz="4400" dirty="0"/>
              <a:t>Πηγές Μεθανίου</a:t>
            </a:r>
            <a:endParaRPr lang="en-US" sz="4400" dirty="0"/>
          </a:p>
        </p:txBody>
      </p:sp>
      <p:graphicFrame>
        <p:nvGraphicFramePr>
          <p:cNvPr id="5" name="Table 4">
            <a:extLst>
              <a:ext uri="{FF2B5EF4-FFF2-40B4-BE49-F238E27FC236}">
                <a16:creationId xmlns:a16="http://schemas.microsoft.com/office/drawing/2014/main" id="{E69F1CC4-9C97-4AA7-BA98-C7461BA85FD0}"/>
              </a:ext>
            </a:extLst>
          </p:cNvPr>
          <p:cNvGraphicFramePr>
            <a:graphicFrameLocks/>
          </p:cNvGraphicFramePr>
          <p:nvPr>
            <p:extLst>
              <p:ext uri="{D42A27DB-BD31-4B8C-83A1-F6EECF244321}">
                <p14:modId xmlns:p14="http://schemas.microsoft.com/office/powerpoint/2010/main" val="3329527133"/>
              </p:ext>
            </p:extLst>
          </p:nvPr>
        </p:nvGraphicFramePr>
        <p:xfrm>
          <a:off x="382018" y="1535229"/>
          <a:ext cx="11399304" cy="4754880"/>
        </p:xfrm>
        <a:graphic>
          <a:graphicData uri="http://schemas.openxmlformats.org/drawingml/2006/table">
            <a:tbl>
              <a:tblPr firstRow="1" bandRow="1">
                <a:tableStyleId>{5C22544A-7EE6-4342-B048-85BDC9FD1C3A}</a:tableStyleId>
              </a:tblPr>
              <a:tblGrid>
                <a:gridCol w="2924078">
                  <a:extLst>
                    <a:ext uri="{9D8B030D-6E8A-4147-A177-3AD203B41FA5}">
                      <a16:colId xmlns:a16="http://schemas.microsoft.com/office/drawing/2014/main" val="1124229074"/>
                    </a:ext>
                  </a:extLst>
                </a:gridCol>
                <a:gridCol w="2689419">
                  <a:extLst>
                    <a:ext uri="{9D8B030D-6E8A-4147-A177-3AD203B41FA5}">
                      <a16:colId xmlns:a16="http://schemas.microsoft.com/office/drawing/2014/main" val="4166293193"/>
                    </a:ext>
                  </a:extLst>
                </a:gridCol>
                <a:gridCol w="2595783">
                  <a:extLst>
                    <a:ext uri="{9D8B030D-6E8A-4147-A177-3AD203B41FA5}">
                      <a16:colId xmlns:a16="http://schemas.microsoft.com/office/drawing/2014/main" val="1436524848"/>
                    </a:ext>
                  </a:extLst>
                </a:gridCol>
                <a:gridCol w="3190024">
                  <a:extLst>
                    <a:ext uri="{9D8B030D-6E8A-4147-A177-3AD203B41FA5}">
                      <a16:colId xmlns:a16="http://schemas.microsoft.com/office/drawing/2014/main" val="526548494"/>
                    </a:ext>
                  </a:extLst>
                </a:gridCol>
              </a:tblGrid>
              <a:tr h="633678">
                <a:tc>
                  <a:txBody>
                    <a:bodyPr/>
                    <a:lstStyle/>
                    <a:p>
                      <a:pPr algn="ctr"/>
                      <a:r>
                        <a:rPr lang="el-GR" dirty="0">
                          <a:latin typeface="Cambria" panose="02040503050406030204" pitchFamily="18" charset="0"/>
                          <a:ea typeface="Cambria" panose="02040503050406030204" pitchFamily="18" charset="0"/>
                        </a:rPr>
                        <a:t>Εντερική Ζύμωση</a:t>
                      </a:r>
                      <a:endParaRPr lang="en-US" dirty="0">
                        <a:latin typeface="Cambria" panose="02040503050406030204" pitchFamily="18" charset="0"/>
                        <a:ea typeface="Cambria" panose="02040503050406030204" pitchFamily="18" charset="0"/>
                      </a:endParaRPr>
                    </a:p>
                  </a:txBody>
                  <a:tcPr/>
                </a:tc>
                <a:tc>
                  <a:txBody>
                    <a:bodyPr/>
                    <a:lstStyle/>
                    <a:p>
                      <a:pPr algn="ctr"/>
                      <a:r>
                        <a:rPr lang="el-GR" dirty="0">
                          <a:latin typeface="Cambria" panose="02040503050406030204" pitchFamily="18" charset="0"/>
                          <a:ea typeface="Cambria" panose="02040503050406030204" pitchFamily="18" charset="0"/>
                        </a:rPr>
                        <a:t>Διαχείριση Κοπριάς</a:t>
                      </a:r>
                      <a:endParaRPr lang="en-US" dirty="0">
                        <a:latin typeface="Cambria" panose="02040503050406030204" pitchFamily="18" charset="0"/>
                        <a:ea typeface="Cambria" panose="02040503050406030204" pitchFamily="18" charset="0"/>
                      </a:endParaRPr>
                    </a:p>
                  </a:txBody>
                  <a:tcPr/>
                </a:tc>
                <a:tc>
                  <a:txBody>
                    <a:bodyPr/>
                    <a:lstStyle/>
                    <a:p>
                      <a:pPr algn="ctr"/>
                      <a:r>
                        <a:rPr lang="el-GR" dirty="0">
                          <a:latin typeface="Cambria" panose="02040503050406030204" pitchFamily="18" charset="0"/>
                          <a:ea typeface="Cambria" panose="02040503050406030204" pitchFamily="18" charset="0"/>
                        </a:rPr>
                        <a:t>Καλλιέργεια ρυζιού</a:t>
                      </a:r>
                      <a:endParaRPr lang="en-US" dirty="0">
                        <a:latin typeface="Cambria" panose="02040503050406030204" pitchFamily="18" charset="0"/>
                        <a:ea typeface="Cambria" panose="02040503050406030204" pitchFamily="18" charset="0"/>
                      </a:endParaRPr>
                    </a:p>
                  </a:txBody>
                  <a:tcPr/>
                </a:tc>
                <a:tc>
                  <a:txBody>
                    <a:bodyPr/>
                    <a:lstStyle/>
                    <a:p>
                      <a:pPr algn="ctr"/>
                      <a:r>
                        <a:rPr lang="el-GR" sz="1800" dirty="0">
                          <a:latin typeface="Cambria" panose="02040503050406030204" pitchFamily="18" charset="0"/>
                          <a:ea typeface="Cambria" panose="02040503050406030204" pitchFamily="18" charset="0"/>
                        </a:rPr>
                        <a:t>Αποσύνθεση Οργανικών Αποβλήτων</a:t>
                      </a:r>
                      <a:endParaRPr lang="en-US" sz="18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039694386"/>
                  </a:ext>
                </a:extLst>
              </a:tr>
              <a:tr h="1423778">
                <a:tc>
                  <a:txBody>
                    <a:bodyPr/>
                    <a:lstStyle/>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93390920"/>
                  </a:ext>
                </a:extLst>
              </a:tr>
              <a:tr h="2625235">
                <a:tc>
                  <a:txBody>
                    <a:bodyPr/>
                    <a:lstStyle/>
                    <a:p>
                      <a:pPr algn="ctr"/>
                      <a:r>
                        <a:rPr lang="el-GR" sz="1400" dirty="0">
                          <a:latin typeface="Cambria" panose="02040503050406030204" pitchFamily="18" charset="0"/>
                          <a:ea typeface="Cambria" panose="02040503050406030204" pitchFamily="18" charset="0"/>
                        </a:rPr>
                        <a:t>Η εντερική ζύμωση είναι η μεγαλύτερη πηγή εκπομπών μεθανίου από τη γεωργία. Τα μηρυκαστικά (βοοειδή, πρόβατα και κατσίκες), έχουν ένα εξειδικευμένο στομάχι που ονομάζεται κοιλία, όπου λαμβάνει χώρα η μικροβιακή ζύμωση κατά την πέψη. Τα μικρόβια διασπούν τους σύνθετους υδατάνθρακες, παράγοντας μεθάνιο ως μεταβολικό υποπροϊόν.</a:t>
                      </a:r>
                      <a:endParaRPr lang="en-US" sz="1400" dirty="0">
                        <a:latin typeface="Cambria" panose="02040503050406030204" pitchFamily="18" charset="0"/>
                        <a:ea typeface="Cambria" panose="02040503050406030204" pitchFamily="18" charset="0"/>
                      </a:endParaRPr>
                    </a:p>
                  </a:txBody>
                  <a:tcPr/>
                </a:tc>
                <a:tc>
                  <a:txBody>
                    <a:bodyPr/>
                    <a:lstStyle/>
                    <a:p>
                      <a:pPr algn="ctr"/>
                      <a:r>
                        <a:rPr lang="el-GR" sz="1400" dirty="0">
                          <a:latin typeface="Cambria" panose="02040503050406030204" pitchFamily="18" charset="0"/>
                          <a:ea typeface="Cambria" panose="02040503050406030204" pitchFamily="18" charset="0"/>
                        </a:rPr>
                        <a:t>Η κοπριά που παράγεται από ζώα περιέχει οργανική ύλη που μπορεί να υποστεί αναερόβια αποσύνθεση κατά την αποθήκευση ή την εφαρμογή σε χωράφια, οδηγώντας σε παραγωγή μεθανίου</a:t>
                      </a:r>
                      <a:endParaRPr lang="en-US" sz="1400" dirty="0">
                        <a:latin typeface="Cambria" panose="02040503050406030204" pitchFamily="18" charset="0"/>
                        <a:ea typeface="Cambria" panose="02040503050406030204" pitchFamily="18" charset="0"/>
                      </a:endParaRPr>
                    </a:p>
                  </a:txBody>
                  <a:tcPr/>
                </a:tc>
                <a:tc>
                  <a:txBody>
                    <a:bodyPr/>
                    <a:lstStyle/>
                    <a:p>
                      <a:pPr algn="ctr"/>
                      <a:r>
                        <a:rPr lang="el-GR" sz="1400" dirty="0">
                          <a:latin typeface="Cambria" panose="02040503050406030204" pitchFamily="18" charset="0"/>
                          <a:ea typeface="Cambria" panose="02040503050406030204" pitchFamily="18" charset="0"/>
                        </a:rPr>
                        <a:t>Η καλλιέργεια του ρυζιού περιλαμβάνει πλημμυρισμένα χωράφια, δημιουργώντας αναερόβιες συνθήκες στο έδαφος. Οι συνθήκες ευνοούν την αποσύνθεση της οργανικής ύλης και την ανάπτυξη </a:t>
                      </a:r>
                      <a:r>
                        <a:rPr lang="el-GR" sz="1400" dirty="0" err="1">
                          <a:latin typeface="Cambria" panose="02040503050406030204" pitchFamily="18" charset="0"/>
                          <a:ea typeface="Cambria" panose="02040503050406030204" pitchFamily="18" charset="0"/>
                        </a:rPr>
                        <a:t>μεθανογόνων</a:t>
                      </a:r>
                      <a:r>
                        <a:rPr lang="el-GR" sz="1400" dirty="0">
                          <a:latin typeface="Cambria" panose="02040503050406030204" pitchFamily="18" charset="0"/>
                          <a:ea typeface="Cambria" panose="02040503050406030204" pitchFamily="18" charset="0"/>
                        </a:rPr>
                        <a:t> μικροβίων.</a:t>
                      </a:r>
                      <a:endParaRPr lang="en-US" sz="1400" dirty="0">
                        <a:latin typeface="Cambria" panose="02040503050406030204" pitchFamily="18" charset="0"/>
                        <a:ea typeface="Cambria" panose="02040503050406030204" pitchFamily="18" charset="0"/>
                      </a:endParaRPr>
                    </a:p>
                  </a:txBody>
                  <a:tcPr/>
                </a:tc>
                <a:tc>
                  <a:txBody>
                    <a:bodyPr/>
                    <a:lstStyle/>
                    <a:p>
                      <a:pPr algn="ctr"/>
                      <a:r>
                        <a:rPr lang="el-GR" sz="1400" dirty="0">
                          <a:latin typeface="Cambria" panose="02040503050406030204" pitchFamily="18" charset="0"/>
                          <a:ea typeface="Cambria" panose="02040503050406030204" pitchFamily="18" charset="0"/>
                        </a:rPr>
                        <a:t>Τα οργανικά απόβλητα από γεωργικές δραστηριότητες, όπως τα υπολείμματα των καλλιεργειών και τα απόβλητα τροφίμων, μπορούν να παράγουν μεθάνιο όταν αποσυντίθεται υπό αναερόβιες συνθήκες. Αυτό μπορεί να συμβεί σε χωράφια, χωματερές και σωρούς </a:t>
                      </a:r>
                      <a:r>
                        <a:rPr lang="el-GR" sz="1400" dirty="0" err="1">
                          <a:latin typeface="Cambria" panose="02040503050406030204" pitchFamily="18" charset="0"/>
                          <a:ea typeface="Cambria" panose="02040503050406030204" pitchFamily="18" charset="0"/>
                        </a:rPr>
                        <a:t>κομποστοποίησης</a:t>
                      </a:r>
                      <a:r>
                        <a:rPr lang="el-GR" sz="1400" dirty="0">
                          <a:latin typeface="Cambria" panose="02040503050406030204" pitchFamily="18" charset="0"/>
                          <a:ea typeface="Cambria" panose="02040503050406030204" pitchFamily="18" charset="0"/>
                        </a:rPr>
                        <a:t>.</a:t>
                      </a:r>
                      <a:endParaRPr lang="en-US" sz="1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414075699"/>
                  </a:ext>
                </a:extLst>
              </a:tr>
            </a:tbl>
          </a:graphicData>
        </a:graphic>
      </p:graphicFrame>
      <p:pic>
        <p:nvPicPr>
          <p:cNvPr id="8" name="Picture 7">
            <a:extLst>
              <a:ext uri="{FF2B5EF4-FFF2-40B4-BE49-F238E27FC236}">
                <a16:creationId xmlns:a16="http://schemas.microsoft.com/office/drawing/2014/main" id="{989183BB-144A-485D-8F43-5B98C3C397FB}"/>
              </a:ext>
            </a:extLst>
          </p:cNvPr>
          <p:cNvPicPr>
            <a:picLocks noChangeAspect="1"/>
          </p:cNvPicPr>
          <p:nvPr/>
        </p:nvPicPr>
        <p:blipFill>
          <a:blip r:embed="rId3"/>
          <a:stretch>
            <a:fillRect/>
          </a:stretch>
        </p:blipFill>
        <p:spPr>
          <a:xfrm>
            <a:off x="834389" y="2378643"/>
            <a:ext cx="2072439" cy="93451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45F5342-6863-40D9-923F-429900B7EF93}"/>
              </a:ext>
            </a:extLst>
          </p:cNvPr>
          <p:cNvPicPr>
            <a:picLocks noChangeAspect="1"/>
          </p:cNvPicPr>
          <p:nvPr/>
        </p:nvPicPr>
        <p:blipFill>
          <a:blip r:embed="rId4"/>
          <a:stretch>
            <a:fillRect/>
          </a:stretch>
        </p:blipFill>
        <p:spPr>
          <a:xfrm>
            <a:off x="4042149" y="2378643"/>
            <a:ext cx="1435768" cy="107682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C756D175-A6B8-499B-83B8-3503A69C2A38}"/>
              </a:ext>
            </a:extLst>
          </p:cNvPr>
          <p:cNvPicPr>
            <a:picLocks noChangeAspect="1"/>
          </p:cNvPicPr>
          <p:nvPr/>
        </p:nvPicPr>
        <p:blipFill>
          <a:blip r:embed="rId5"/>
          <a:stretch>
            <a:fillRect/>
          </a:stretch>
        </p:blipFill>
        <p:spPr>
          <a:xfrm>
            <a:off x="6443448" y="2378644"/>
            <a:ext cx="1564771" cy="1042162"/>
          </a:xfrm>
          <a:prstGeom prst="rect">
            <a:avLst/>
          </a:prstGeom>
          <a:ln>
            <a:noFill/>
          </a:ln>
          <a:effectLst>
            <a:outerShdw blurRad="292100" dist="139700" dir="2700000" algn="tl" rotWithShape="0">
              <a:srgbClr val="333333">
                <a:alpha val="65000"/>
              </a:srgbClr>
            </a:outerShdw>
          </a:effectLst>
        </p:spPr>
      </p:pic>
      <p:pic>
        <p:nvPicPr>
          <p:cNvPr id="1026" name="Picture 2" descr="Rampant food waste a barrier to cutting poverty: World Bank | Reuters">
            <a:extLst>
              <a:ext uri="{FF2B5EF4-FFF2-40B4-BE49-F238E27FC236}">
                <a16:creationId xmlns:a16="http://schemas.microsoft.com/office/drawing/2014/main" id="{DCA47772-0815-444B-A3EB-DB310DA6595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322238" y="2366009"/>
            <a:ext cx="1583185" cy="1054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300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dirty="0"/>
              <a:t>Πρακτικές Μείωσης Εκπομπών Μεθανίου</a:t>
            </a:r>
            <a:endParaRPr lang="en-US" sz="4400" dirty="0"/>
          </a:p>
        </p:txBody>
      </p:sp>
      <p:sp>
        <p:nvSpPr>
          <p:cNvPr id="3" name="Content Placeholder 2"/>
          <p:cNvSpPr>
            <a:spLocks noGrp="1"/>
          </p:cNvSpPr>
          <p:nvPr>
            <p:ph idx="1"/>
          </p:nvPr>
        </p:nvSpPr>
        <p:spPr>
          <a:xfrm>
            <a:off x="1097280" y="1845733"/>
            <a:ext cx="10058400" cy="4565005"/>
          </a:xfrm>
        </p:spPr>
        <p:txBody>
          <a:bodyPr>
            <a:normAutofit/>
          </a:bodyPr>
          <a:lstStyle/>
          <a:p>
            <a:pPr algn="just">
              <a:spcBef>
                <a:spcPts val="0"/>
              </a:spcBef>
              <a:spcAft>
                <a:spcPts val="0"/>
              </a:spcAft>
              <a:buFont typeface="Wingdings" panose="05000000000000000000" pitchFamily="2" charset="2"/>
              <a:buChar char="v"/>
            </a:pPr>
            <a:r>
              <a:rPr lang="el-GR" b="1" dirty="0"/>
              <a:t>Διαχείριση κοπριάς </a:t>
            </a:r>
          </a:p>
          <a:p>
            <a:pPr marL="201168" lvl="1" indent="0" algn="just">
              <a:spcBef>
                <a:spcPts val="0"/>
              </a:spcBef>
              <a:spcAft>
                <a:spcPts val="0"/>
              </a:spcAft>
              <a:buNone/>
            </a:pPr>
            <a:r>
              <a:rPr lang="el-GR" dirty="0"/>
              <a:t>Παραγωγή βιοαερίου από αναερόβια χώνευση κοπριάς</a:t>
            </a:r>
          </a:p>
          <a:p>
            <a:pPr marL="201168" lvl="1" indent="0" algn="just">
              <a:spcBef>
                <a:spcPts val="0"/>
              </a:spcBef>
              <a:spcAft>
                <a:spcPts val="0"/>
              </a:spcAft>
              <a:buNone/>
            </a:pPr>
            <a:r>
              <a:rPr lang="el-GR" dirty="0"/>
              <a:t>Καλυμμένες εγκαταστάσεις αποθήκευσης κοπριάς για την αποφυγή απελευθέρωσης </a:t>
            </a:r>
            <a:r>
              <a:rPr lang="el-GR" dirty="0" smtClean="0"/>
              <a:t>μεθανίου</a:t>
            </a:r>
            <a:endParaRPr lang="en-US" dirty="0" smtClean="0"/>
          </a:p>
          <a:p>
            <a:pPr marL="201168" lvl="1" indent="0" algn="just">
              <a:spcBef>
                <a:spcPts val="0"/>
              </a:spcBef>
              <a:spcAft>
                <a:spcPts val="0"/>
              </a:spcAft>
              <a:buNone/>
            </a:pPr>
            <a:endParaRPr lang="el-GR" dirty="0"/>
          </a:p>
          <a:p>
            <a:pPr algn="just">
              <a:spcBef>
                <a:spcPts val="0"/>
              </a:spcBef>
              <a:spcAft>
                <a:spcPts val="0"/>
              </a:spcAft>
              <a:buFont typeface="Wingdings" panose="05000000000000000000" pitchFamily="2" charset="2"/>
              <a:buChar char="v"/>
            </a:pPr>
            <a:r>
              <a:rPr lang="el-GR" b="1" dirty="0"/>
              <a:t>Βελτιωμένη καλλιέργεια ρυζιού</a:t>
            </a:r>
          </a:p>
          <a:p>
            <a:pPr marL="201168" lvl="1" indent="0" algn="just">
              <a:spcBef>
                <a:spcPts val="0"/>
              </a:spcBef>
              <a:spcAft>
                <a:spcPts val="0"/>
              </a:spcAft>
              <a:buNone/>
            </a:pPr>
            <a:r>
              <a:rPr lang="el-GR" sz="2000" dirty="0"/>
              <a:t>Η χρήση εναλλακτικών πρακτικών διαβροχής και ξήρανσης (</a:t>
            </a:r>
            <a:r>
              <a:rPr lang="el-GR" sz="2000" dirty="0" err="1"/>
              <a:t>AWD</a:t>
            </a:r>
            <a:r>
              <a:rPr lang="el-GR" sz="2000" dirty="0"/>
              <a:t>) ή αερόβιας καλλιέργειας ρυζιού μπορούν να μειώσουν τις εκπομπές μεθανίου από ορυζώνες.</a:t>
            </a:r>
          </a:p>
          <a:p>
            <a:pPr marL="201168" lvl="1" indent="0" algn="just">
              <a:spcBef>
                <a:spcPts val="0"/>
              </a:spcBef>
              <a:spcAft>
                <a:spcPts val="0"/>
              </a:spcAft>
              <a:buNone/>
            </a:pPr>
            <a:r>
              <a:rPr lang="el-GR" sz="2000" dirty="0"/>
              <a:t>Η χρήση τεχνικών διαλείπουσας πλημμύρας και διαχείρισης νερού μπορεί να ελαχιστοποιήσει τις αναερόβιες συνθήκες που οδηγούν στην παραγωγή </a:t>
            </a:r>
            <a:r>
              <a:rPr lang="el-GR" sz="2000" dirty="0" smtClean="0"/>
              <a:t>μεθανίου</a:t>
            </a:r>
            <a:endParaRPr lang="en-US" sz="2000" dirty="0" smtClean="0"/>
          </a:p>
          <a:p>
            <a:pPr marL="201168" lvl="1" indent="0" algn="just">
              <a:spcBef>
                <a:spcPts val="0"/>
              </a:spcBef>
              <a:spcAft>
                <a:spcPts val="0"/>
              </a:spcAft>
              <a:buNone/>
            </a:pPr>
            <a:endParaRPr lang="el-GR" sz="2000" dirty="0"/>
          </a:p>
          <a:p>
            <a:pPr algn="just">
              <a:spcBef>
                <a:spcPts val="0"/>
              </a:spcBef>
              <a:spcAft>
                <a:spcPts val="0"/>
              </a:spcAft>
              <a:buFont typeface="Wingdings" panose="05000000000000000000" pitchFamily="2" charset="2"/>
              <a:buChar char="v"/>
            </a:pPr>
            <a:r>
              <a:rPr lang="el-GR" b="1" dirty="0"/>
              <a:t>Βιώσιμη Κτηνοτροφική Παραγωγή</a:t>
            </a:r>
          </a:p>
          <a:p>
            <a:pPr marL="201168" lvl="1" indent="0" algn="just">
              <a:spcBef>
                <a:spcPts val="0"/>
              </a:spcBef>
              <a:spcAft>
                <a:spcPts val="0"/>
              </a:spcAft>
              <a:buNone/>
            </a:pPr>
            <a:r>
              <a:rPr lang="el-GR" sz="2000" dirty="0"/>
              <a:t>Επιλεγμένες φυλές ζώων με χαμηλότερες εκπομπές μεθανίου και βελτιωμένο ρυθμό μετατροπής των ζωοτροφών μπορούν να συμβάλουν στη μείωση των εκπομπών ανά μονάδα παραγωγής</a:t>
            </a:r>
          </a:p>
          <a:p>
            <a:pPr marL="201168" lvl="1" indent="0" algn="just">
              <a:spcBef>
                <a:spcPts val="0"/>
              </a:spcBef>
              <a:spcAft>
                <a:spcPts val="0"/>
              </a:spcAft>
              <a:buNone/>
            </a:pPr>
            <a:r>
              <a:rPr lang="el-GR" sz="2000" dirty="0"/>
              <a:t>Εφαρμογή πρόσθετων ζωοτροφών που αναστέλλουν την παραγωγή μεθανίου στο στομάχι των μηρυκαστικών ζώων</a:t>
            </a:r>
          </a:p>
          <a:p>
            <a:pPr>
              <a:buFont typeface="Wingdings" panose="05000000000000000000" pitchFamily="2" charset="2"/>
              <a:buChar char="v"/>
            </a:pPr>
            <a:endParaRPr lang="el-GR" b="1" dirty="0"/>
          </a:p>
          <a:p>
            <a:pPr>
              <a:buFont typeface="Wingdings" panose="05000000000000000000" pitchFamily="2" charset="2"/>
              <a:buChar char="v"/>
            </a:pPr>
            <a:endParaRPr lang="el-GR" b="1" dirty="0"/>
          </a:p>
          <a:p>
            <a:pPr lvl="1">
              <a:buFont typeface="Wingdings" panose="05000000000000000000" pitchFamily="2" charset="2"/>
              <a:buChar char="v"/>
            </a:pPr>
            <a:endParaRPr lang="en-US" dirty="0"/>
          </a:p>
        </p:txBody>
      </p:sp>
    </p:spTree>
    <p:extLst>
      <p:ext uri="{BB962C8B-B14F-4D97-AF65-F5344CB8AC3E}">
        <p14:creationId xmlns:p14="http://schemas.microsoft.com/office/powerpoint/2010/main" val="4123637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16D5-2C8F-4B10-9B96-B7B66869F806}"/>
              </a:ext>
            </a:extLst>
          </p:cNvPr>
          <p:cNvSpPr>
            <a:spLocks noGrp="1"/>
          </p:cNvSpPr>
          <p:nvPr>
            <p:ph type="title"/>
          </p:nvPr>
        </p:nvSpPr>
        <p:spPr/>
        <p:txBody>
          <a:bodyPr>
            <a:normAutofit/>
          </a:bodyPr>
          <a:lstStyle/>
          <a:p>
            <a:pPr algn="ctr"/>
            <a:r>
              <a:rPr lang="el-GR" sz="4400" dirty="0"/>
              <a:t>Υποξείδιο του Αζώτου </a:t>
            </a:r>
            <a:r>
              <a:rPr lang="en-US" sz="4400" dirty="0"/>
              <a:t>(N</a:t>
            </a:r>
            <a:r>
              <a:rPr lang="en-US" sz="4400" baseline="-25000" dirty="0"/>
              <a:t>2</a:t>
            </a:r>
            <a:r>
              <a:rPr lang="en-US" sz="4400" dirty="0"/>
              <a:t>O)</a:t>
            </a:r>
          </a:p>
        </p:txBody>
      </p:sp>
      <p:sp>
        <p:nvSpPr>
          <p:cNvPr id="6" name="Content Placeholder 5">
            <a:extLst>
              <a:ext uri="{FF2B5EF4-FFF2-40B4-BE49-F238E27FC236}">
                <a16:creationId xmlns:a16="http://schemas.microsoft.com/office/drawing/2014/main" id="{C66F8ADE-6E70-4477-BB18-A046B6BE2F5E}"/>
              </a:ext>
            </a:extLst>
          </p:cNvPr>
          <p:cNvSpPr>
            <a:spLocks noGrp="1"/>
          </p:cNvSpPr>
          <p:nvPr>
            <p:ph idx="1"/>
          </p:nvPr>
        </p:nvSpPr>
        <p:spPr>
          <a:xfrm>
            <a:off x="1097280" y="2167466"/>
            <a:ext cx="10058400" cy="3649133"/>
          </a:xfrm>
        </p:spPr>
        <p:txBody>
          <a:bodyPr>
            <a:noAutofit/>
          </a:bodyPr>
          <a:lstStyle/>
          <a:p>
            <a:pPr algn="just">
              <a:lnSpc>
                <a:spcPct val="100000"/>
              </a:lnSpc>
              <a:spcBef>
                <a:spcPts val="0"/>
              </a:spcBef>
              <a:spcAft>
                <a:spcPts val="0"/>
              </a:spcAft>
            </a:pPr>
            <a:r>
              <a:rPr lang="el-GR" sz="2400" dirty="0"/>
              <a:t>Το υποξείδιο του αζώτου (N</a:t>
            </a:r>
            <a:r>
              <a:rPr lang="el-GR" sz="2400" baseline="-25000" dirty="0"/>
              <a:t>2</a:t>
            </a:r>
            <a:r>
              <a:rPr lang="el-GR" sz="2400" dirty="0"/>
              <a:t>O) είναι το τρίτο πιο σημαντικό αέριο θερμοκηπίου, υπεύθυνο για το </a:t>
            </a:r>
            <a:r>
              <a:rPr lang="el-GR" sz="2400" b="1" dirty="0">
                <a:solidFill>
                  <a:srgbClr val="C00000"/>
                </a:solidFill>
              </a:rPr>
              <a:t>6,5 % της υπερθέρμανσης του πλανήτη </a:t>
            </a:r>
            <a:r>
              <a:rPr lang="el-GR" sz="2400" dirty="0"/>
              <a:t>από την προβιομηχανική εποχή. Το υποξείδιο του αζώτου παραμένει για περίπου 121 χρόνια στην ατμόσφαιρα, αλλά λόγω της ισχυρής ικανότητας απορρόφησης, έχει 298 φορές περισσότερο GWP από το CO</a:t>
            </a:r>
            <a:r>
              <a:rPr lang="el-GR" sz="2400" baseline="-25000" dirty="0"/>
              <a:t>2</a:t>
            </a:r>
            <a:r>
              <a:rPr lang="el-GR" sz="2400" dirty="0"/>
              <a:t>. </a:t>
            </a:r>
          </a:p>
          <a:p>
            <a:pPr algn="just">
              <a:lnSpc>
                <a:spcPct val="100000"/>
              </a:lnSpc>
              <a:spcBef>
                <a:spcPts val="0"/>
              </a:spcBef>
              <a:spcAft>
                <a:spcPts val="0"/>
              </a:spcAft>
            </a:pPr>
            <a:endParaRPr lang="el-GR" sz="2400" dirty="0"/>
          </a:p>
          <a:p>
            <a:pPr algn="just">
              <a:lnSpc>
                <a:spcPct val="100000"/>
              </a:lnSpc>
              <a:spcBef>
                <a:spcPts val="0"/>
              </a:spcBef>
              <a:spcAft>
                <a:spcPts val="0"/>
              </a:spcAft>
            </a:pPr>
            <a:r>
              <a:rPr lang="el-GR" sz="2400" dirty="0"/>
              <a:t>Η γεωργία έχει το υψηλότερο μερίδιο που εκπέμπει </a:t>
            </a:r>
            <a:r>
              <a:rPr lang="el-GR" sz="2400" b="1" dirty="0">
                <a:solidFill>
                  <a:srgbClr val="C00000"/>
                </a:solidFill>
              </a:rPr>
              <a:t>2,3 εκατομμύρια </a:t>
            </a:r>
            <a:r>
              <a:rPr lang="el-GR" sz="2400" b="1" dirty="0" err="1">
                <a:solidFill>
                  <a:srgbClr val="C00000"/>
                </a:solidFill>
              </a:rPr>
              <a:t>kt</a:t>
            </a:r>
            <a:r>
              <a:rPr lang="el-GR" sz="2400" b="1" dirty="0">
                <a:solidFill>
                  <a:srgbClr val="C00000"/>
                </a:solidFill>
              </a:rPr>
              <a:t> CO</a:t>
            </a:r>
            <a:r>
              <a:rPr lang="el-GR" sz="2400" b="1" baseline="-25000" dirty="0">
                <a:solidFill>
                  <a:srgbClr val="C00000"/>
                </a:solidFill>
              </a:rPr>
              <a:t>2</a:t>
            </a:r>
            <a:r>
              <a:rPr lang="el-GR" sz="2400" b="1" dirty="0">
                <a:solidFill>
                  <a:srgbClr val="C00000"/>
                </a:solidFill>
              </a:rPr>
              <a:t> </a:t>
            </a:r>
            <a:r>
              <a:rPr lang="en-US" sz="2400" b="1" dirty="0">
                <a:solidFill>
                  <a:srgbClr val="C00000"/>
                </a:solidFill>
              </a:rPr>
              <a:t>eq</a:t>
            </a:r>
            <a:r>
              <a:rPr lang="el-GR" sz="2400" b="1" dirty="0">
                <a:solidFill>
                  <a:srgbClr val="C00000"/>
                </a:solidFill>
              </a:rPr>
              <a:t>.</a:t>
            </a:r>
            <a:endParaRPr lang="en-US" sz="2400" b="1" dirty="0">
              <a:solidFill>
                <a:srgbClr val="C00000"/>
              </a:solidFill>
            </a:endParaRPr>
          </a:p>
        </p:txBody>
      </p:sp>
    </p:spTree>
    <p:extLst>
      <p:ext uri="{BB962C8B-B14F-4D97-AF65-F5344CB8AC3E}">
        <p14:creationId xmlns:p14="http://schemas.microsoft.com/office/powerpoint/2010/main" val="3522977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FED72-FA16-4A0D-A8CE-A0D3C3D03CA6}"/>
              </a:ext>
            </a:extLst>
          </p:cNvPr>
          <p:cNvSpPr>
            <a:spLocks noGrp="1"/>
          </p:cNvSpPr>
          <p:nvPr>
            <p:ph type="title"/>
          </p:nvPr>
        </p:nvSpPr>
        <p:spPr>
          <a:xfrm>
            <a:off x="1096962" y="52453"/>
            <a:ext cx="10058400" cy="1450757"/>
          </a:xfrm>
        </p:spPr>
        <p:txBody>
          <a:bodyPr>
            <a:normAutofit/>
          </a:bodyPr>
          <a:lstStyle/>
          <a:p>
            <a:pPr algn="ctr"/>
            <a:r>
              <a:rPr lang="el-GR" sz="4400" dirty="0"/>
              <a:t>Πηγές </a:t>
            </a:r>
            <a:r>
              <a:rPr lang="el-GR" sz="4400" dirty="0" err="1"/>
              <a:t>Υποξειδίου</a:t>
            </a:r>
            <a:r>
              <a:rPr lang="el-GR" sz="4400" dirty="0"/>
              <a:t> του Αζώτου</a:t>
            </a:r>
            <a:endParaRPr lang="en-US" sz="4400" dirty="0"/>
          </a:p>
        </p:txBody>
      </p:sp>
      <p:graphicFrame>
        <p:nvGraphicFramePr>
          <p:cNvPr id="4" name="Table 4">
            <a:extLst>
              <a:ext uri="{FF2B5EF4-FFF2-40B4-BE49-F238E27FC236}">
                <a16:creationId xmlns:a16="http://schemas.microsoft.com/office/drawing/2014/main" id="{3A998C81-CA5D-469E-B2C6-6B70405B781A}"/>
              </a:ext>
            </a:extLst>
          </p:cNvPr>
          <p:cNvGraphicFramePr>
            <a:graphicFrameLocks noGrp="1"/>
          </p:cNvGraphicFramePr>
          <p:nvPr>
            <p:ph idx="1"/>
            <p:extLst>
              <p:ext uri="{D42A27DB-BD31-4B8C-83A1-F6EECF244321}">
                <p14:modId xmlns:p14="http://schemas.microsoft.com/office/powerpoint/2010/main" val="977173547"/>
              </p:ext>
            </p:extLst>
          </p:nvPr>
        </p:nvGraphicFramePr>
        <p:xfrm>
          <a:off x="856331" y="1503210"/>
          <a:ext cx="10982743" cy="4815840"/>
        </p:xfrm>
        <a:graphic>
          <a:graphicData uri="http://schemas.openxmlformats.org/drawingml/2006/table">
            <a:tbl>
              <a:tblPr firstRow="1" bandRow="1">
                <a:tableStyleId>{5C22544A-7EE6-4342-B048-85BDC9FD1C3A}</a:tableStyleId>
              </a:tblPr>
              <a:tblGrid>
                <a:gridCol w="2485844">
                  <a:extLst>
                    <a:ext uri="{9D8B030D-6E8A-4147-A177-3AD203B41FA5}">
                      <a16:colId xmlns:a16="http://schemas.microsoft.com/office/drawing/2014/main" val="3659683814"/>
                    </a:ext>
                  </a:extLst>
                </a:gridCol>
                <a:gridCol w="2134600">
                  <a:extLst>
                    <a:ext uri="{9D8B030D-6E8A-4147-A177-3AD203B41FA5}">
                      <a16:colId xmlns:a16="http://schemas.microsoft.com/office/drawing/2014/main" val="2530799024"/>
                    </a:ext>
                  </a:extLst>
                </a:gridCol>
                <a:gridCol w="2011680">
                  <a:extLst>
                    <a:ext uri="{9D8B030D-6E8A-4147-A177-3AD203B41FA5}">
                      <a16:colId xmlns:a16="http://schemas.microsoft.com/office/drawing/2014/main" val="3549804202"/>
                    </a:ext>
                  </a:extLst>
                </a:gridCol>
                <a:gridCol w="2300438">
                  <a:extLst>
                    <a:ext uri="{9D8B030D-6E8A-4147-A177-3AD203B41FA5}">
                      <a16:colId xmlns:a16="http://schemas.microsoft.com/office/drawing/2014/main" val="3887228748"/>
                    </a:ext>
                  </a:extLst>
                </a:gridCol>
                <a:gridCol w="2050181">
                  <a:extLst>
                    <a:ext uri="{9D8B030D-6E8A-4147-A177-3AD203B41FA5}">
                      <a16:colId xmlns:a16="http://schemas.microsoft.com/office/drawing/2014/main" val="273524096"/>
                    </a:ext>
                  </a:extLst>
                </a:gridCol>
              </a:tblGrid>
              <a:tr h="370840">
                <a:tc>
                  <a:txBody>
                    <a:bodyPr/>
                    <a:lstStyle/>
                    <a:p>
                      <a:pPr algn="ctr"/>
                      <a:r>
                        <a:rPr lang="el-GR" dirty="0">
                          <a:latin typeface="Cambria" panose="02040503050406030204" pitchFamily="18" charset="0"/>
                          <a:ea typeface="Cambria" panose="02040503050406030204" pitchFamily="18" charset="0"/>
                        </a:rPr>
                        <a:t>Κοπριά</a:t>
                      </a:r>
                      <a:r>
                        <a:rPr lang="en-US" dirty="0">
                          <a:latin typeface="Cambria" panose="02040503050406030204" pitchFamily="18" charset="0"/>
                          <a:ea typeface="Cambria" panose="02040503050406030204" pitchFamily="18" charset="0"/>
                        </a:rPr>
                        <a:t> </a:t>
                      </a:r>
                    </a:p>
                  </a:txBody>
                  <a:tcPr/>
                </a:tc>
                <a:tc>
                  <a:txBody>
                    <a:bodyPr/>
                    <a:lstStyle/>
                    <a:p>
                      <a:pPr algn="ctr"/>
                      <a:r>
                        <a:rPr lang="el-GR" dirty="0">
                          <a:latin typeface="Cambria" panose="02040503050406030204" pitchFamily="18" charset="0"/>
                          <a:ea typeface="Cambria" panose="02040503050406030204" pitchFamily="18" charset="0"/>
                        </a:rPr>
                        <a:t>Λιπάσματα</a:t>
                      </a:r>
                      <a:endParaRPr lang="en-US" dirty="0">
                        <a:latin typeface="Cambria" panose="02040503050406030204" pitchFamily="18" charset="0"/>
                        <a:ea typeface="Cambria" panose="02040503050406030204" pitchFamily="18" charset="0"/>
                      </a:endParaRPr>
                    </a:p>
                  </a:txBody>
                  <a:tcPr/>
                </a:tc>
                <a:tc>
                  <a:txBody>
                    <a:bodyPr/>
                    <a:lstStyle/>
                    <a:p>
                      <a:pPr algn="ctr"/>
                      <a:r>
                        <a:rPr lang="el-GR" dirty="0">
                          <a:latin typeface="Cambria" panose="02040503050406030204" pitchFamily="18" charset="0"/>
                          <a:ea typeface="Cambria" panose="02040503050406030204" pitchFamily="18" charset="0"/>
                        </a:rPr>
                        <a:t>Υπολείμματα Καλλιέργειας</a:t>
                      </a:r>
                      <a:endParaRPr lang="en-US" dirty="0">
                        <a:latin typeface="Cambria" panose="02040503050406030204" pitchFamily="18" charset="0"/>
                        <a:ea typeface="Cambria" panose="02040503050406030204" pitchFamily="18" charset="0"/>
                      </a:endParaRPr>
                    </a:p>
                  </a:txBody>
                  <a:tcPr/>
                </a:tc>
                <a:tc>
                  <a:txBody>
                    <a:bodyPr/>
                    <a:lstStyle/>
                    <a:p>
                      <a:pPr algn="ctr"/>
                      <a:r>
                        <a:rPr lang="el-GR" sz="1800" dirty="0" err="1">
                          <a:latin typeface="Cambria" panose="02040503050406030204" pitchFamily="18" charset="0"/>
                          <a:ea typeface="Cambria" panose="02040503050406030204" pitchFamily="18" charset="0"/>
                        </a:rPr>
                        <a:t>Αζωτοδεσμευτικές</a:t>
                      </a:r>
                      <a:r>
                        <a:rPr lang="el-GR" sz="1800" dirty="0">
                          <a:latin typeface="Cambria" panose="02040503050406030204" pitchFamily="18" charset="0"/>
                          <a:ea typeface="Cambria" panose="02040503050406030204" pitchFamily="18" charset="0"/>
                        </a:rPr>
                        <a:t> Καλλιέργειες</a:t>
                      </a:r>
                      <a:endParaRPr lang="en-US" sz="1800" dirty="0">
                        <a:latin typeface="Cambria" panose="02040503050406030204" pitchFamily="18" charset="0"/>
                        <a:ea typeface="Cambria" panose="020405030504060302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520825" algn="l"/>
                        </a:tabLst>
                        <a:defRPr/>
                      </a:pPr>
                      <a:r>
                        <a:rPr lang="el-GR" dirty="0">
                          <a:latin typeface="Cambria" panose="02040503050406030204" pitchFamily="18" charset="0"/>
                          <a:ea typeface="Cambria" panose="02040503050406030204" pitchFamily="18" charset="0"/>
                        </a:rPr>
                        <a:t>Διαχείριση Εδάφους</a:t>
                      </a:r>
                      <a:endParaRPr lang="en-US"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71193809"/>
                  </a:ext>
                </a:extLst>
              </a:tr>
              <a:tr h="370840">
                <a:tc>
                  <a:txBody>
                    <a:bodyPr/>
                    <a:lstStyle/>
                    <a:p>
                      <a:endParaRPr lang="en-US" dirty="0"/>
                    </a:p>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478614467"/>
                  </a:ext>
                </a:extLst>
              </a:tr>
              <a:tr h="370840">
                <a:tc>
                  <a:txBody>
                    <a:bodyPr/>
                    <a:lstStyle/>
                    <a:p>
                      <a:pPr algn="ctr"/>
                      <a:r>
                        <a:rPr lang="el-GR" sz="1400" dirty="0">
                          <a:latin typeface="Cambria" panose="02040503050406030204" pitchFamily="18" charset="0"/>
                          <a:ea typeface="Cambria" panose="02040503050406030204" pitchFamily="18" charset="0"/>
                        </a:rPr>
                        <a:t>Η κοπριά από ζώα, περιέχει ενώσεις αζώτου που μπορούν να υποστούν παρόμοιες διαδικασίες νιτροποίησης και </a:t>
                      </a:r>
                      <a:r>
                        <a:rPr lang="el-GR" sz="1400" dirty="0" err="1">
                          <a:latin typeface="Cambria" panose="02040503050406030204" pitchFamily="18" charset="0"/>
                          <a:ea typeface="Cambria" panose="02040503050406030204" pitchFamily="18" charset="0"/>
                        </a:rPr>
                        <a:t>απονιτροποίησης</a:t>
                      </a:r>
                      <a:r>
                        <a:rPr lang="el-GR" sz="1400" dirty="0">
                          <a:latin typeface="Cambria" panose="02040503050406030204" pitchFamily="18" charset="0"/>
                          <a:ea typeface="Cambria" panose="02040503050406030204" pitchFamily="18" charset="0"/>
                        </a:rPr>
                        <a:t>, οδηγώντας σε εκπομπές </a:t>
                      </a:r>
                      <a:r>
                        <a:rPr lang="el-GR" sz="1400" dirty="0" err="1">
                          <a:latin typeface="Cambria" panose="02040503050406030204" pitchFamily="18" charset="0"/>
                          <a:ea typeface="Cambria" panose="02040503050406030204" pitchFamily="18" charset="0"/>
                        </a:rPr>
                        <a:t>υποξειδίου</a:t>
                      </a:r>
                      <a:r>
                        <a:rPr lang="el-GR" sz="1400" dirty="0">
                          <a:latin typeface="Cambria" panose="02040503050406030204" pitchFamily="18" charset="0"/>
                          <a:ea typeface="Cambria" panose="02040503050406030204" pitchFamily="18" charset="0"/>
                        </a:rPr>
                        <a:t> του αζώτου. Οι εκπομπές επηρεάζονται από τον τρόπο χειρισμού, αποθήκευσης και εφαρμογής της κοπριάς στα χωράφια.</a:t>
                      </a:r>
                    </a:p>
                  </a:txBody>
                  <a:tcPr/>
                </a:tc>
                <a:tc>
                  <a:txBody>
                    <a:bodyPr/>
                    <a:lstStyle/>
                    <a:p>
                      <a:pPr algn="ctr"/>
                      <a:r>
                        <a:rPr lang="el-GR" sz="1400" dirty="0">
                          <a:latin typeface="Cambria" panose="02040503050406030204" pitchFamily="18" charset="0"/>
                          <a:ea typeface="Cambria" panose="02040503050406030204" pitchFamily="18" charset="0"/>
                        </a:rPr>
                        <a:t>Η χρήση συνθετικών λιπασμάτων, ειδικά λιπασμάτων με βάση το άζωτο, αυξάνει το διαθέσιμο άζωτο στα μικρόβια, τα οποία το μετατρέπουν σε εκπομπές οξειδίου του αζώτου</a:t>
                      </a:r>
                      <a:endParaRPr lang="en-US" sz="1400" dirty="0">
                        <a:latin typeface="Cambria" panose="02040503050406030204" pitchFamily="18" charset="0"/>
                        <a:ea typeface="Cambria" panose="02040503050406030204" pitchFamily="18" charset="0"/>
                      </a:endParaRPr>
                    </a:p>
                  </a:txBody>
                  <a:tcPr/>
                </a:tc>
                <a:tc>
                  <a:txBody>
                    <a:bodyPr/>
                    <a:lstStyle/>
                    <a:p>
                      <a:pPr algn="ctr"/>
                      <a:r>
                        <a:rPr lang="el-GR" sz="1400" kern="1200" dirty="0">
                          <a:solidFill>
                            <a:schemeClr val="dk1"/>
                          </a:solidFill>
                          <a:latin typeface="Cambria" panose="02040503050406030204" pitchFamily="18" charset="0"/>
                          <a:ea typeface="Cambria" panose="02040503050406030204" pitchFamily="18" charset="0"/>
                          <a:cs typeface="+mn-cs"/>
                        </a:rPr>
                        <a:t>Η αποσύνθεση των υπολειμμάτων των καλλιεργειών και της οργανικής ύλης στο έδαφος υπό αναερόβιες συνθήκες μπορεί επίσης να απελευθερώσει υποξείδιο του αζώτου.</a:t>
                      </a:r>
                      <a:endParaRPr lang="en-US" sz="1400" kern="1200" dirty="0">
                        <a:solidFill>
                          <a:schemeClr val="dk1"/>
                        </a:solidFill>
                        <a:latin typeface="Cambria" panose="02040503050406030204" pitchFamily="18" charset="0"/>
                        <a:ea typeface="Cambria" panose="02040503050406030204" pitchFamily="18" charset="0"/>
                        <a:cs typeface="+mn-cs"/>
                      </a:endParaRPr>
                    </a:p>
                  </a:txBody>
                  <a:tcPr/>
                </a:tc>
                <a:tc>
                  <a:txBody>
                    <a:bodyPr/>
                    <a:lstStyle/>
                    <a:p>
                      <a:pPr algn="ctr"/>
                      <a:r>
                        <a:rPr lang="el-GR" sz="1400" kern="1200" dirty="0">
                          <a:solidFill>
                            <a:schemeClr val="dk1"/>
                          </a:solidFill>
                          <a:latin typeface="Cambria" panose="02040503050406030204" pitchFamily="18" charset="0"/>
                          <a:ea typeface="Cambria" panose="02040503050406030204" pitchFamily="18" charset="0"/>
                          <a:cs typeface="+mn-cs"/>
                        </a:rPr>
                        <a:t>Τα όσπρια και τα δέντρα που δεσμεύουν το άζωτο μπορούν να διεγείρουν τις εκπομπές </a:t>
                      </a:r>
                      <a:r>
                        <a:rPr lang="el-GR" sz="1400" kern="1200" dirty="0" err="1">
                          <a:solidFill>
                            <a:schemeClr val="dk1"/>
                          </a:solidFill>
                          <a:latin typeface="Cambria" panose="02040503050406030204" pitchFamily="18" charset="0"/>
                          <a:ea typeface="Cambria" panose="02040503050406030204" pitchFamily="18" charset="0"/>
                          <a:cs typeface="+mn-cs"/>
                        </a:rPr>
                        <a:t>υποξειδίου</a:t>
                      </a:r>
                      <a:r>
                        <a:rPr lang="el-GR" sz="1400" kern="1200" dirty="0">
                          <a:solidFill>
                            <a:schemeClr val="dk1"/>
                          </a:solidFill>
                          <a:latin typeface="Cambria" panose="02040503050406030204" pitchFamily="18" charset="0"/>
                          <a:ea typeface="Cambria" panose="02040503050406030204" pitchFamily="18" charset="0"/>
                          <a:cs typeface="+mn-cs"/>
                        </a:rPr>
                        <a:t> του αζώτου υπό ορισμένες συνθήκες.</a:t>
                      </a:r>
                      <a:endParaRPr lang="en-US" sz="1400" kern="1200" dirty="0">
                        <a:solidFill>
                          <a:schemeClr val="dk1"/>
                        </a:solidFill>
                        <a:latin typeface="Cambria" panose="02040503050406030204" pitchFamily="18" charset="0"/>
                        <a:ea typeface="Cambria" panose="02040503050406030204" pitchFamily="18" charset="0"/>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kern="1200" dirty="0">
                          <a:solidFill>
                            <a:schemeClr val="dk1"/>
                          </a:solidFill>
                          <a:latin typeface="Cambria" panose="02040503050406030204" pitchFamily="18" charset="0"/>
                          <a:ea typeface="Cambria" panose="02040503050406030204" pitchFamily="18" charset="0"/>
                          <a:cs typeface="+mn-cs"/>
                        </a:rPr>
                        <a:t>Οι πρακτικές διαχείρισης του εδάφους μπορούν να διαταράξουν τη φυσική ισορροπία του αζώτου στο έδαφος προάγοντας την απελευθέρωση οξειδίου του αζώτου.</a:t>
                      </a:r>
                      <a:endParaRPr lang="en-US" sz="1400" kern="1200" dirty="0">
                        <a:solidFill>
                          <a:schemeClr val="dk1"/>
                        </a:solidFill>
                        <a:latin typeface="Cambria" panose="02040503050406030204" pitchFamily="18" charset="0"/>
                        <a:ea typeface="Cambria" panose="02040503050406030204" pitchFamily="18" charset="0"/>
                        <a:cs typeface="+mn-cs"/>
                      </a:endParaRPr>
                    </a:p>
                  </a:txBody>
                  <a:tcPr/>
                </a:tc>
                <a:extLst>
                  <a:ext uri="{0D108BD9-81ED-4DB2-BD59-A6C34878D82A}">
                    <a16:rowId xmlns:a16="http://schemas.microsoft.com/office/drawing/2014/main" val="2740383782"/>
                  </a:ext>
                </a:extLst>
              </a:tr>
            </a:tbl>
          </a:graphicData>
        </a:graphic>
      </p:graphicFrame>
      <p:pic>
        <p:nvPicPr>
          <p:cNvPr id="5" name="Picture 4">
            <a:extLst>
              <a:ext uri="{FF2B5EF4-FFF2-40B4-BE49-F238E27FC236}">
                <a16:creationId xmlns:a16="http://schemas.microsoft.com/office/drawing/2014/main" id="{B47B8008-B264-4CA1-A258-5A592CC86EE7}"/>
              </a:ext>
            </a:extLst>
          </p:cNvPr>
          <p:cNvPicPr>
            <a:picLocks noChangeAspect="1"/>
          </p:cNvPicPr>
          <p:nvPr/>
        </p:nvPicPr>
        <p:blipFill>
          <a:blip r:embed="rId3"/>
          <a:stretch>
            <a:fillRect/>
          </a:stretch>
        </p:blipFill>
        <p:spPr>
          <a:xfrm>
            <a:off x="7698816" y="2467707"/>
            <a:ext cx="1794357" cy="121522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98E76C8-E82C-4BDF-B688-C5AA0B1DF5FC}"/>
              </a:ext>
            </a:extLst>
          </p:cNvPr>
          <p:cNvPicPr>
            <a:picLocks noChangeAspect="1"/>
          </p:cNvPicPr>
          <p:nvPr/>
        </p:nvPicPr>
        <p:blipFill>
          <a:blip r:embed="rId4"/>
          <a:stretch>
            <a:fillRect/>
          </a:stretch>
        </p:blipFill>
        <p:spPr>
          <a:xfrm>
            <a:off x="9892130" y="2430067"/>
            <a:ext cx="1821815" cy="121535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8DD301E-E424-4F10-A0BB-5F5A4D809740}"/>
              </a:ext>
            </a:extLst>
          </p:cNvPr>
          <p:cNvPicPr>
            <a:picLocks noChangeAspect="1"/>
          </p:cNvPicPr>
          <p:nvPr/>
        </p:nvPicPr>
        <p:blipFill>
          <a:blip r:embed="rId5"/>
          <a:stretch>
            <a:fillRect/>
          </a:stretch>
        </p:blipFill>
        <p:spPr>
          <a:xfrm>
            <a:off x="5679557" y="2430195"/>
            <a:ext cx="1620302" cy="129689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6FBB7C3-9E16-40FF-8428-CBF1C92E9465}"/>
              </a:ext>
            </a:extLst>
          </p:cNvPr>
          <p:cNvPicPr>
            <a:picLocks noChangeAspect="1"/>
          </p:cNvPicPr>
          <p:nvPr/>
        </p:nvPicPr>
        <p:blipFill rotWithShape="1">
          <a:blip r:embed="rId6"/>
          <a:srcRect l="10539" r="6226"/>
          <a:stretch/>
        </p:blipFill>
        <p:spPr>
          <a:xfrm>
            <a:off x="3487349" y="2430195"/>
            <a:ext cx="1875192" cy="129689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8DB8551-0572-48CE-ABB2-BD04B8DF05C7}"/>
              </a:ext>
            </a:extLst>
          </p:cNvPr>
          <p:cNvPicPr>
            <a:picLocks noChangeAspect="1"/>
          </p:cNvPicPr>
          <p:nvPr/>
        </p:nvPicPr>
        <p:blipFill>
          <a:blip r:embed="rId7"/>
          <a:stretch>
            <a:fillRect/>
          </a:stretch>
        </p:blipFill>
        <p:spPr>
          <a:xfrm>
            <a:off x="1247906" y="2346354"/>
            <a:ext cx="1878975" cy="14092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030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4400" dirty="0"/>
              <a:t>Πρακτικές Μείωσης </a:t>
            </a:r>
            <a:r>
              <a:rPr lang="el-GR" sz="4400" dirty="0" err="1"/>
              <a:t>Υποξειδίου</a:t>
            </a:r>
            <a:r>
              <a:rPr lang="el-GR" sz="4400" dirty="0"/>
              <a:t> του Αζώτου</a:t>
            </a:r>
            <a:endParaRPr lang="en-US" sz="4400" dirty="0"/>
          </a:p>
        </p:txBody>
      </p:sp>
      <p:sp>
        <p:nvSpPr>
          <p:cNvPr id="3" name="Content Placeholder 2"/>
          <p:cNvSpPr>
            <a:spLocks noGrp="1"/>
          </p:cNvSpPr>
          <p:nvPr>
            <p:ph idx="1"/>
          </p:nvPr>
        </p:nvSpPr>
        <p:spPr/>
        <p:txBody>
          <a:bodyPr>
            <a:normAutofit/>
          </a:bodyPr>
          <a:lstStyle/>
          <a:p>
            <a:pPr algn="just">
              <a:lnSpc>
                <a:spcPct val="100000"/>
              </a:lnSpc>
              <a:spcBef>
                <a:spcPts val="0"/>
              </a:spcBef>
              <a:spcAft>
                <a:spcPts val="0"/>
              </a:spcAft>
              <a:buFont typeface="Wingdings" panose="05000000000000000000" pitchFamily="2" charset="2"/>
              <a:buChar char="v"/>
            </a:pPr>
            <a:r>
              <a:rPr lang="el-GR" sz="2400" b="1" dirty="0"/>
              <a:t>Ανακύκλωση θρεπτικών συστατικών</a:t>
            </a:r>
          </a:p>
          <a:p>
            <a:pPr marL="201168" lvl="1" indent="0" algn="just">
              <a:lnSpc>
                <a:spcPct val="100000"/>
              </a:lnSpc>
              <a:spcBef>
                <a:spcPts val="0"/>
              </a:spcBef>
              <a:spcAft>
                <a:spcPts val="0"/>
              </a:spcAft>
              <a:buNone/>
            </a:pPr>
            <a:r>
              <a:rPr lang="el-GR" sz="2000" dirty="0"/>
              <a:t>Η εφαρμογή πρακτικών ανακύκλωσης θρεπτικών συστατικών, όπως η χρήση υπολειμμάτων καλλιεργειών ως οργανικό λίπασμα, μπορεί να μειώσει την ανάγκη για συνθετικά λιπάσματα και τις σχετικές εκπομπές</a:t>
            </a:r>
            <a:r>
              <a:rPr lang="el-GR" sz="2000" dirty="0" smtClean="0"/>
              <a:t>.</a:t>
            </a:r>
            <a:endParaRPr lang="en-US" sz="2000" dirty="0" smtClean="0"/>
          </a:p>
          <a:p>
            <a:pPr marL="201168" lvl="1" indent="0" algn="just">
              <a:lnSpc>
                <a:spcPct val="100000"/>
              </a:lnSpc>
              <a:spcBef>
                <a:spcPts val="0"/>
              </a:spcBef>
              <a:spcAft>
                <a:spcPts val="0"/>
              </a:spcAft>
              <a:buNone/>
            </a:pPr>
            <a:endParaRPr lang="el-GR" sz="2000" dirty="0"/>
          </a:p>
          <a:p>
            <a:pPr algn="just">
              <a:lnSpc>
                <a:spcPct val="100000"/>
              </a:lnSpc>
              <a:spcBef>
                <a:spcPts val="0"/>
              </a:spcBef>
              <a:spcAft>
                <a:spcPts val="0"/>
              </a:spcAft>
              <a:buFont typeface="Wingdings" panose="05000000000000000000" pitchFamily="2" charset="2"/>
              <a:buChar char="v"/>
            </a:pPr>
            <a:r>
              <a:rPr lang="el-GR" sz="2400" b="1" dirty="0"/>
              <a:t>Αποτελεσματική Εφαρμογή Λιπασμάτων</a:t>
            </a:r>
          </a:p>
          <a:p>
            <a:pPr marL="201168" lvl="1" indent="0" algn="just">
              <a:lnSpc>
                <a:spcPct val="100000"/>
              </a:lnSpc>
              <a:spcBef>
                <a:spcPts val="0"/>
              </a:spcBef>
              <a:spcAft>
                <a:spcPts val="0"/>
              </a:spcAft>
              <a:buNone/>
            </a:pPr>
            <a:r>
              <a:rPr lang="el-GR" sz="2000" dirty="0"/>
              <a:t>Υιοθέτηση τεχνικών γεωργίας ακριβείας για τη βελτιστοποίηση της χρήσης λιπασμάτων, μειώνοντας την περίσσεια αζώτου που οδηγεί σε εκπομπές </a:t>
            </a:r>
            <a:r>
              <a:rPr lang="el-GR" sz="2000" dirty="0" err="1"/>
              <a:t>υποξειδίου</a:t>
            </a:r>
            <a:r>
              <a:rPr lang="el-GR" sz="2000" dirty="0"/>
              <a:t> του αζώτου.</a:t>
            </a:r>
          </a:p>
          <a:p>
            <a:pPr marL="201168" lvl="1" indent="0" algn="just">
              <a:lnSpc>
                <a:spcPct val="100000"/>
              </a:lnSpc>
              <a:spcBef>
                <a:spcPts val="0"/>
              </a:spcBef>
              <a:spcAft>
                <a:spcPts val="0"/>
              </a:spcAft>
              <a:buNone/>
            </a:pPr>
            <a:r>
              <a:rPr lang="el-GR" sz="2000" dirty="0"/>
              <a:t>Χρήση λιπασμάτων βραδείας ή ελεγχόμενης αποδέσμευσης που ελαχιστοποιούν τις απώλειες αζώτου και βελτιώνουν την πρόσληψη θρεπτικών συστατικών από τις καλλιέργειες</a:t>
            </a:r>
            <a:endParaRPr lang="en-US" sz="2000" dirty="0"/>
          </a:p>
          <a:p>
            <a:pPr marL="201168" lvl="1" indent="0">
              <a:buNone/>
            </a:pPr>
            <a:endParaRPr lang="el-GR" sz="2800" dirty="0"/>
          </a:p>
        </p:txBody>
      </p:sp>
    </p:spTree>
    <p:extLst>
      <p:ext uri="{BB962C8B-B14F-4D97-AF65-F5344CB8AC3E}">
        <p14:creationId xmlns:p14="http://schemas.microsoft.com/office/powerpoint/2010/main" val="1069456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8E600-79FB-4456-8EA4-22463C976AEC}"/>
              </a:ext>
            </a:extLst>
          </p:cNvPr>
          <p:cNvSpPr>
            <a:spLocks noGrp="1"/>
          </p:cNvSpPr>
          <p:nvPr>
            <p:ph type="title"/>
          </p:nvPr>
        </p:nvSpPr>
        <p:spPr/>
        <p:txBody>
          <a:bodyPr>
            <a:normAutofit/>
          </a:bodyPr>
          <a:lstStyle/>
          <a:p>
            <a:pPr algn="ctr"/>
            <a:r>
              <a:rPr lang="el-GR" sz="4400" dirty="0"/>
              <a:t>Μελλοντικές Τάσεις </a:t>
            </a:r>
            <a:endParaRPr lang="en-US" sz="4400" dirty="0"/>
          </a:p>
        </p:txBody>
      </p:sp>
      <p:sp>
        <p:nvSpPr>
          <p:cNvPr id="3" name="Content Placeholder 2">
            <a:extLst>
              <a:ext uri="{FF2B5EF4-FFF2-40B4-BE49-F238E27FC236}">
                <a16:creationId xmlns:a16="http://schemas.microsoft.com/office/drawing/2014/main" id="{40639E6D-4F99-4F08-A34A-F4ADABBF954C}"/>
              </a:ext>
            </a:extLst>
          </p:cNvPr>
          <p:cNvSpPr>
            <a:spLocks noGrp="1"/>
          </p:cNvSpPr>
          <p:nvPr>
            <p:ph idx="1"/>
          </p:nvPr>
        </p:nvSpPr>
        <p:spPr>
          <a:xfrm>
            <a:off x="1097280" y="1845733"/>
            <a:ext cx="10058400" cy="4286709"/>
          </a:xfrm>
        </p:spPr>
        <p:txBody>
          <a:bodyPr>
            <a:normAutofit/>
          </a:bodyPr>
          <a:lstStyle/>
          <a:p>
            <a:pPr marL="355600" indent="-355600" algn="just">
              <a:buFont typeface="Wingdings" panose="05000000000000000000" pitchFamily="2" charset="2"/>
              <a:buChar char="q"/>
            </a:pPr>
            <a:r>
              <a:rPr lang="el-GR" dirty="0"/>
              <a:t>Οι γεωργικές πρακτικές πρέπει να εξελιχθούν προς έναν πιο βιώσιμο προσανατολισμό</a:t>
            </a:r>
          </a:p>
          <a:p>
            <a:pPr marL="355600" indent="-355600" algn="just">
              <a:buFont typeface="Wingdings" panose="05000000000000000000" pitchFamily="2" charset="2"/>
              <a:buChar char="q"/>
            </a:pPr>
            <a:r>
              <a:rPr lang="el-GR" dirty="0"/>
              <a:t>Η δυναμικότητα δέσμευσης άνθρακα των γεωργικών εδαφών πρέπει να εκμεταλλευθεί στο μέγιστο</a:t>
            </a:r>
          </a:p>
          <a:p>
            <a:pPr marL="355600" indent="-355600" algn="just">
              <a:buFont typeface="Wingdings" panose="05000000000000000000" pitchFamily="2" charset="2"/>
              <a:buChar char="q"/>
            </a:pPr>
            <a:r>
              <a:rPr lang="el-GR" dirty="0"/>
              <a:t>Οι πρακτικές διαχείρισης που αναφέρονται για τη δέσμευση άνθρακα του εδάφους ποικίλλουν κυρίως μεταξύ 0,1-1,0 τόνοι C ha-1yr-1 = 0,37-3,7 </a:t>
            </a:r>
            <a:r>
              <a:rPr lang="el-GR" dirty="0" err="1"/>
              <a:t>ton</a:t>
            </a:r>
            <a:r>
              <a:rPr lang="el-GR" dirty="0"/>
              <a:t> CO</a:t>
            </a:r>
            <a:r>
              <a:rPr lang="el-GR" baseline="-25000" dirty="0"/>
              <a:t>2</a:t>
            </a:r>
            <a:r>
              <a:rPr lang="el-GR" dirty="0"/>
              <a:t>ha-1yr-1</a:t>
            </a:r>
          </a:p>
          <a:p>
            <a:pPr marL="355600" indent="-355600" algn="just">
              <a:buFont typeface="Wingdings" panose="05000000000000000000" pitchFamily="2" charset="2"/>
              <a:buChar char="q"/>
            </a:pPr>
            <a:r>
              <a:rPr lang="el-GR" dirty="0"/>
              <a:t>Οι εκπομπές μεθανίου στην Ευρώπη έχουν μειωθεί κατά 36%, σε σύγκριση με τα επίπεδα του 1990. Ωστόσο, απαιτείται περαιτέρω επιτάχυνση της πτωτικής τάσης για την επίτευξη των στόχων του 2030 και του 2050</a:t>
            </a:r>
          </a:p>
          <a:p>
            <a:pPr marL="355600" indent="-355600" algn="just">
              <a:buFont typeface="Wingdings" panose="05000000000000000000" pitchFamily="2" charset="2"/>
              <a:buChar char="q"/>
            </a:pPr>
            <a:r>
              <a:rPr lang="el-GR" dirty="0"/>
              <a:t>Οι εκπομπές N</a:t>
            </a:r>
            <a:r>
              <a:rPr lang="el-GR" baseline="-25000" dirty="0"/>
              <a:t>2</a:t>
            </a:r>
            <a:r>
              <a:rPr lang="el-GR" dirty="0"/>
              <a:t>O του εδάφους αναμένεται να αυξηθούν λόγω της αύξησης της θερμοκρασίας και των βροχοπτώσεων</a:t>
            </a:r>
          </a:p>
          <a:p>
            <a:pPr marL="355600" indent="-355600" algn="just">
              <a:buFont typeface="Wingdings" panose="05000000000000000000" pitchFamily="2" charset="2"/>
              <a:buChar char="q"/>
            </a:pPr>
            <a:r>
              <a:rPr lang="el-GR" dirty="0"/>
              <a:t>Οι νέες τεχνολογίες και τα καλύτερα δεδομένα δίνουν τη δυνατότητα στη γεωργία να μειώσει τη χρήση αζώτου</a:t>
            </a:r>
            <a:endParaRPr lang="en-US" dirty="0"/>
          </a:p>
        </p:txBody>
      </p:sp>
    </p:spTree>
    <p:extLst>
      <p:ext uri="{BB962C8B-B14F-4D97-AF65-F5344CB8AC3E}">
        <p14:creationId xmlns:p14="http://schemas.microsoft.com/office/powerpoint/2010/main" val="2630950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830FF-1961-A034-ABB2-03AFD1C74084}"/>
              </a:ext>
            </a:extLst>
          </p:cNvPr>
          <p:cNvSpPr>
            <a:spLocks noGrp="1"/>
          </p:cNvSpPr>
          <p:nvPr>
            <p:ph type="title"/>
          </p:nvPr>
        </p:nvSpPr>
        <p:spPr>
          <a:xfrm>
            <a:off x="1097278" y="286603"/>
            <a:ext cx="10689561" cy="1450757"/>
          </a:xfrm>
        </p:spPr>
        <p:txBody>
          <a:bodyPr>
            <a:normAutofit/>
          </a:bodyPr>
          <a:lstStyle/>
          <a:p>
            <a:r>
              <a:rPr lang="el-GR" sz="4000" dirty="0"/>
              <a:t>Εκπομπές αερίων θερμοκηπίου (</a:t>
            </a:r>
            <a:r>
              <a:rPr lang="en-US" sz="4000" dirty="0"/>
              <a:t>GHG)</a:t>
            </a:r>
            <a:r>
              <a:rPr lang="el-GR" sz="4000" dirty="0"/>
              <a:t> ανά τομέα</a:t>
            </a:r>
            <a:endParaRPr lang="en-US" sz="4000" dirty="0"/>
          </a:p>
        </p:txBody>
      </p:sp>
      <p:graphicFrame>
        <p:nvGraphicFramePr>
          <p:cNvPr id="9" name="Θέση περιεχομένου 8">
            <a:extLst>
              <a:ext uri="{FF2B5EF4-FFF2-40B4-BE49-F238E27FC236}">
                <a16:creationId xmlns:a16="http://schemas.microsoft.com/office/drawing/2014/main" id="{FDCA9B8E-F7B9-405F-B191-2CB222BE9CB7}"/>
              </a:ext>
            </a:extLst>
          </p:cNvPr>
          <p:cNvGraphicFramePr>
            <a:graphicFrameLocks noGrp="1"/>
          </p:cNvGraphicFramePr>
          <p:nvPr>
            <p:ph idx="1"/>
            <p:extLst>
              <p:ext uri="{D42A27DB-BD31-4B8C-83A1-F6EECF244321}">
                <p14:modId xmlns:p14="http://schemas.microsoft.com/office/powerpoint/2010/main" val="614730260"/>
              </p:ext>
            </p:extLst>
          </p:nvPr>
        </p:nvGraphicFramePr>
        <p:xfrm>
          <a:off x="288676" y="2054308"/>
          <a:ext cx="7333359" cy="40227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4C70C477-E741-44D6-8683-CCDCC63FF541}"/>
              </a:ext>
            </a:extLst>
          </p:cNvPr>
          <p:cNvSpPr txBox="1"/>
          <p:nvPr/>
        </p:nvSpPr>
        <p:spPr>
          <a:xfrm>
            <a:off x="7853040" y="2054308"/>
            <a:ext cx="3847171" cy="3939540"/>
          </a:xfrm>
          <a:prstGeom prst="rect">
            <a:avLst/>
          </a:prstGeom>
          <a:noFill/>
        </p:spPr>
        <p:txBody>
          <a:bodyPr wrap="square" rtlCol="0">
            <a:spAutoFit/>
          </a:bodyPr>
          <a:lstStyle/>
          <a:p>
            <a:pPr algn="just">
              <a:buClr>
                <a:srgbClr val="339933"/>
              </a:buClr>
            </a:pPr>
            <a:r>
              <a:rPr lang="el-GR" dirty="0">
                <a:latin typeface="Cambria" panose="02040503050406030204" pitchFamily="18" charset="0"/>
                <a:ea typeface="Cambria" panose="02040503050406030204" pitchFamily="18" charset="0"/>
              </a:rPr>
              <a:t>73,6% των συνολικών GHG</a:t>
            </a:r>
            <a:r>
              <a:rPr lang="en-US" dirty="0">
                <a:latin typeface="Cambria" panose="02040503050406030204" pitchFamily="18" charset="0"/>
                <a:ea typeface="Cambria" panose="02040503050406030204" pitchFamily="18" charset="0"/>
              </a:rPr>
              <a:t> </a:t>
            </a:r>
            <a:r>
              <a:rPr lang="el-GR" dirty="0">
                <a:latin typeface="Cambria" panose="02040503050406030204" pitchFamily="18" charset="0"/>
                <a:ea typeface="Cambria" panose="02040503050406030204" pitchFamily="18" charset="0"/>
              </a:rPr>
              <a:t>προέρχεται από την κατανάλωση ενέργειας  (καύση ορυκτών καυσίμων για παραγωγή ηλεκτρικής ενέργειας, μεταφορά, θέρμανση και βιομηχανικές διεργασίες)</a:t>
            </a:r>
          </a:p>
          <a:p>
            <a:pPr algn="just">
              <a:buClr>
                <a:srgbClr val="339933"/>
              </a:buClr>
            </a:pPr>
            <a:endParaRPr lang="en-US" dirty="0">
              <a:latin typeface="Cambria" panose="02040503050406030204" pitchFamily="18" charset="0"/>
              <a:ea typeface="Cambria" panose="02040503050406030204" pitchFamily="18" charset="0"/>
            </a:endParaRPr>
          </a:p>
          <a:p>
            <a:pPr algn="just">
              <a:buClr>
                <a:srgbClr val="339933"/>
              </a:buClr>
            </a:pPr>
            <a:r>
              <a:rPr lang="el-GR" dirty="0">
                <a:latin typeface="Cambria" panose="02040503050406030204" pitchFamily="18" charset="0"/>
                <a:ea typeface="Cambria" panose="02040503050406030204" pitchFamily="18" charset="0"/>
              </a:rPr>
              <a:t>Η γεωργία και η αλλαγή χρήσης γης αποτελούν τον 2</a:t>
            </a:r>
            <a:r>
              <a:rPr lang="el-GR" baseline="30000" dirty="0">
                <a:latin typeface="Cambria" panose="02040503050406030204" pitchFamily="18" charset="0"/>
                <a:ea typeface="Cambria" panose="02040503050406030204" pitchFamily="18" charset="0"/>
              </a:rPr>
              <a:t>ο</a:t>
            </a:r>
            <a:r>
              <a:rPr lang="el-GR" dirty="0">
                <a:latin typeface="Cambria" panose="02040503050406030204" pitchFamily="18" charset="0"/>
                <a:ea typeface="Cambria" panose="02040503050406030204" pitchFamily="18" charset="0"/>
              </a:rPr>
              <a:t> μεγαλύτερο τομεακό παράγοντας κυρίως λόγω των εκπομπών μεθανίου, της αποψίλωσης των δασών και άλλων πρακτικών διαχείρισης της γης</a:t>
            </a:r>
            <a:endParaRPr lang="en-US" dirty="0">
              <a:latin typeface="Cambria" panose="02040503050406030204" pitchFamily="18" charset="0"/>
              <a:ea typeface="Cambria" panose="02040503050406030204" pitchFamily="18" charset="0"/>
            </a:endParaRPr>
          </a:p>
          <a:p>
            <a:pPr marL="285750" indent="-285750">
              <a:buClr>
                <a:srgbClr val="339933"/>
              </a:buClr>
              <a:buFont typeface="Wingdings" panose="05000000000000000000" pitchFamily="2" charset="2"/>
              <a:buChar char="§"/>
            </a:pPr>
            <a:endParaRPr lang="en-US" sz="1600" dirty="0"/>
          </a:p>
        </p:txBody>
      </p:sp>
    </p:spTree>
    <p:extLst>
      <p:ext uri="{BB962C8B-B14F-4D97-AF65-F5344CB8AC3E}">
        <p14:creationId xmlns:p14="http://schemas.microsoft.com/office/powerpoint/2010/main" val="17060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578543"/>
            <a:ext cx="12192000" cy="5279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a:xfrm>
            <a:off x="1235420" y="742547"/>
            <a:ext cx="10641962" cy="789272"/>
          </a:xfrm>
        </p:spPr>
        <p:txBody>
          <a:bodyPr>
            <a:noAutofit/>
          </a:bodyPr>
          <a:lstStyle/>
          <a:p>
            <a:pPr algn="ctr"/>
            <a:r>
              <a:rPr lang="el-GR" sz="4400" dirty="0"/>
              <a:t>Εκπομπές αερίων </a:t>
            </a:r>
            <a:r>
              <a:rPr lang="el-GR" sz="4400" dirty="0" smtClean="0"/>
              <a:t>θερμοκηπίου</a:t>
            </a:r>
            <a:r>
              <a:rPr lang="en-US" sz="4000" dirty="0" smtClean="0"/>
              <a:t>                              </a:t>
            </a:r>
            <a:r>
              <a:rPr lang="el-GR" sz="4400" dirty="0" smtClean="0"/>
              <a:t> </a:t>
            </a:r>
            <a:r>
              <a:rPr lang="el-GR" sz="4400" dirty="0"/>
              <a:t>(</a:t>
            </a:r>
            <a:r>
              <a:rPr lang="en-US" sz="4400" dirty="0"/>
              <a:t>GHG)</a:t>
            </a:r>
            <a:r>
              <a:rPr lang="el-GR" sz="4400" dirty="0"/>
              <a:t> από την γεωργία</a:t>
            </a:r>
            <a:endParaRPr lang="en-US" sz="4400" dirty="0"/>
          </a:p>
        </p:txBody>
      </p:sp>
      <p:pic>
        <p:nvPicPr>
          <p:cNvPr id="9" name="Picture 8"/>
          <p:cNvPicPr>
            <a:picLocks noChangeAspect="1"/>
          </p:cNvPicPr>
          <p:nvPr/>
        </p:nvPicPr>
        <p:blipFill rotWithShape="1">
          <a:blip r:embed="rId2"/>
          <a:srcRect l="15080" t="13438" r="12737" b="6885"/>
          <a:stretch/>
        </p:blipFill>
        <p:spPr>
          <a:xfrm>
            <a:off x="1886553" y="1671992"/>
            <a:ext cx="8104470" cy="5032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3875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7753DD-55E9-47D8-88B6-35AC3594A659}"/>
              </a:ext>
            </a:extLst>
          </p:cNvPr>
          <p:cNvSpPr>
            <a:spLocks noGrp="1"/>
          </p:cNvSpPr>
          <p:nvPr>
            <p:ph type="title"/>
          </p:nvPr>
        </p:nvSpPr>
        <p:spPr/>
        <p:txBody>
          <a:bodyPr>
            <a:normAutofit/>
          </a:bodyPr>
          <a:lstStyle/>
          <a:p>
            <a:pPr algn="ctr"/>
            <a:r>
              <a:rPr lang="el-GR" sz="4400" dirty="0"/>
              <a:t>Εκπομπές αερίων από την </a:t>
            </a:r>
            <a:r>
              <a:rPr lang="en-US" sz="4400" dirty="0" smtClean="0"/>
              <a:t>                                </a:t>
            </a:r>
            <a:r>
              <a:rPr lang="el-GR" sz="4400" dirty="0" smtClean="0"/>
              <a:t>γεωργία </a:t>
            </a:r>
            <a:r>
              <a:rPr lang="el-GR" sz="4400" dirty="0"/>
              <a:t>ανά χώρα</a:t>
            </a:r>
            <a:endParaRPr lang="en-US" sz="4400" dirty="0"/>
          </a:p>
        </p:txBody>
      </p:sp>
      <p:graphicFrame>
        <p:nvGraphicFramePr>
          <p:cNvPr id="6" name="Θέση περιεχομένου 5">
            <a:extLst>
              <a:ext uri="{FF2B5EF4-FFF2-40B4-BE49-F238E27FC236}">
                <a16:creationId xmlns:a16="http://schemas.microsoft.com/office/drawing/2014/main" id="{22C41097-5090-4DCD-8111-DEACDCACC8C3}"/>
              </a:ext>
            </a:extLst>
          </p:cNvPr>
          <p:cNvGraphicFramePr>
            <a:graphicFrameLocks noGrp="1"/>
          </p:cNvGraphicFramePr>
          <p:nvPr>
            <p:ph idx="1"/>
            <p:extLst>
              <p:ext uri="{D42A27DB-BD31-4B8C-83A1-F6EECF244321}">
                <p14:modId xmlns:p14="http://schemas.microsoft.com/office/powerpoint/2010/main" val="2757076568"/>
              </p:ext>
            </p:extLst>
          </p:nvPr>
        </p:nvGraphicFramePr>
        <p:xfrm>
          <a:off x="1096963" y="1846263"/>
          <a:ext cx="10058400"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5158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a:xfrm>
            <a:off x="1083020" y="901565"/>
            <a:ext cx="10641962" cy="789272"/>
          </a:xfrm>
        </p:spPr>
        <p:txBody>
          <a:bodyPr>
            <a:noAutofit/>
          </a:bodyPr>
          <a:lstStyle/>
          <a:p>
            <a:pPr algn="ctr"/>
            <a:r>
              <a:rPr lang="el-GR" sz="4000" dirty="0"/>
              <a:t>Καθαρές Εκπομπές αερίων θερμοκηπίου από την γεωργία </a:t>
            </a:r>
            <a:r>
              <a:rPr lang="el-GR" sz="4000" dirty="0" smtClean="0"/>
              <a:t>στην </a:t>
            </a:r>
            <a:r>
              <a:rPr lang="el-GR" sz="4000" dirty="0"/>
              <a:t>ΕΕ των 27 από το 1990</a:t>
            </a:r>
            <a:endParaRPr lang="en-US" sz="4000" dirty="0"/>
          </a:p>
        </p:txBody>
      </p:sp>
      <p:pic>
        <p:nvPicPr>
          <p:cNvPr id="3" name="Picture 2"/>
          <p:cNvPicPr>
            <a:picLocks noChangeAspect="1"/>
          </p:cNvPicPr>
          <p:nvPr/>
        </p:nvPicPr>
        <p:blipFill rotWithShape="1">
          <a:blip r:embed="rId2"/>
          <a:srcRect l="34479" t="23065" r="19457" b="25293"/>
          <a:stretch/>
        </p:blipFill>
        <p:spPr>
          <a:xfrm>
            <a:off x="2574947" y="1913466"/>
            <a:ext cx="6755320" cy="4259924"/>
          </a:xfrm>
          <a:prstGeom prst="rect">
            <a:avLst/>
          </a:prstGeom>
        </p:spPr>
      </p:pic>
    </p:spTree>
    <p:extLst>
      <p:ext uri="{BB962C8B-B14F-4D97-AF65-F5344CB8AC3E}">
        <p14:creationId xmlns:p14="http://schemas.microsoft.com/office/powerpoint/2010/main" val="816655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22486-E294-DFB3-854E-3FFEF2245670}"/>
              </a:ext>
            </a:extLst>
          </p:cNvPr>
          <p:cNvSpPr>
            <a:spLocks noGrp="1"/>
          </p:cNvSpPr>
          <p:nvPr>
            <p:ph type="title"/>
          </p:nvPr>
        </p:nvSpPr>
        <p:spPr>
          <a:xfrm>
            <a:off x="1009397" y="862830"/>
            <a:ext cx="10641962" cy="789272"/>
          </a:xfrm>
        </p:spPr>
        <p:txBody>
          <a:bodyPr>
            <a:noAutofit/>
          </a:bodyPr>
          <a:lstStyle/>
          <a:p>
            <a:pPr algn="ctr"/>
            <a:r>
              <a:rPr lang="el-GR" sz="4400" dirty="0"/>
              <a:t>Εκπομπές αερίων </a:t>
            </a:r>
            <a:r>
              <a:rPr lang="el-GR" sz="4400" dirty="0" smtClean="0"/>
              <a:t>θερμοκηπίου</a:t>
            </a:r>
            <a:r>
              <a:rPr lang="en-US" sz="4400" dirty="0" smtClean="0"/>
              <a:t>                                </a:t>
            </a:r>
            <a:r>
              <a:rPr lang="el-GR" sz="4400" dirty="0" smtClean="0"/>
              <a:t> </a:t>
            </a:r>
            <a:r>
              <a:rPr lang="el-GR" sz="4400" dirty="0"/>
              <a:t>(</a:t>
            </a:r>
            <a:r>
              <a:rPr lang="en-US" sz="4400" dirty="0"/>
              <a:t>GHG)</a:t>
            </a:r>
            <a:r>
              <a:rPr lang="el-GR" sz="4400" dirty="0"/>
              <a:t> από την γεωργία</a:t>
            </a:r>
            <a:endParaRPr lang="en-US" sz="4400" dirty="0"/>
          </a:p>
        </p:txBody>
      </p:sp>
      <p:pic>
        <p:nvPicPr>
          <p:cNvPr id="4" name="Picture 3"/>
          <p:cNvPicPr>
            <a:picLocks noChangeAspect="1"/>
          </p:cNvPicPr>
          <p:nvPr/>
        </p:nvPicPr>
        <p:blipFill rotWithShape="1">
          <a:blip r:embed="rId2"/>
          <a:srcRect l="26900" t="29681" r="12308" b="23003"/>
          <a:stretch/>
        </p:blipFill>
        <p:spPr>
          <a:xfrm>
            <a:off x="2594812" y="1796966"/>
            <a:ext cx="6732068" cy="2947318"/>
          </a:xfrm>
          <a:prstGeom prst="rect">
            <a:avLst/>
          </a:prstGeom>
        </p:spPr>
      </p:pic>
      <p:sp>
        <p:nvSpPr>
          <p:cNvPr id="5" name="TextBox 4"/>
          <p:cNvSpPr txBox="1"/>
          <p:nvPr/>
        </p:nvSpPr>
        <p:spPr>
          <a:xfrm>
            <a:off x="158817" y="2502194"/>
            <a:ext cx="3108960" cy="1754326"/>
          </a:xfrm>
          <a:prstGeom prst="rect">
            <a:avLst/>
          </a:prstGeom>
          <a:noFill/>
          <a:ln>
            <a:solidFill>
              <a:srgbClr val="24A661"/>
            </a:solidFill>
          </a:ln>
        </p:spPr>
        <p:style>
          <a:lnRef idx="2">
            <a:schemeClr val="accent2"/>
          </a:lnRef>
          <a:fillRef idx="1">
            <a:schemeClr val="lt1"/>
          </a:fillRef>
          <a:effectRef idx="0">
            <a:schemeClr val="accent2"/>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l-GR" b="1" i="1" u="sng" dirty="0">
                <a:ln/>
                <a:solidFill>
                  <a:schemeClr val="accent3"/>
                </a:solidFill>
                <a:latin typeface="Cambria" panose="02040503050406030204" pitchFamily="18" charset="0"/>
                <a:ea typeface="Cambria" panose="02040503050406030204" pitchFamily="18" charset="0"/>
              </a:rPr>
              <a:t>Κυρίως Μεθάνιο (</a:t>
            </a:r>
            <a:r>
              <a:rPr lang="en-US" b="1" i="1" u="sng" dirty="0">
                <a:ln/>
                <a:solidFill>
                  <a:schemeClr val="accent3"/>
                </a:solidFill>
                <a:latin typeface="Cambria" panose="02040503050406030204" pitchFamily="18" charset="0"/>
                <a:ea typeface="Cambria" panose="02040503050406030204" pitchFamily="18" charset="0"/>
              </a:rPr>
              <a:t>CH</a:t>
            </a:r>
            <a:r>
              <a:rPr lang="en-US" b="1" i="1" u="sng" baseline="-25000" dirty="0">
                <a:ln/>
                <a:solidFill>
                  <a:schemeClr val="accent3"/>
                </a:solidFill>
                <a:latin typeface="Cambria" panose="02040503050406030204" pitchFamily="18" charset="0"/>
                <a:ea typeface="Cambria" panose="02040503050406030204" pitchFamily="18" charset="0"/>
              </a:rPr>
              <a:t>4</a:t>
            </a:r>
            <a:r>
              <a:rPr lang="en-US" b="1" i="1" u="sng" dirty="0">
                <a:ln/>
                <a:solidFill>
                  <a:schemeClr val="accent3"/>
                </a:solidFill>
                <a:latin typeface="Cambria" panose="02040503050406030204" pitchFamily="18" charset="0"/>
                <a:ea typeface="Cambria" panose="02040503050406030204" pitchFamily="18" charset="0"/>
              </a:rPr>
              <a:t>) </a:t>
            </a:r>
            <a:r>
              <a:rPr lang="el-GR" b="1" i="1" u="sng" dirty="0">
                <a:ln/>
                <a:solidFill>
                  <a:schemeClr val="accent3"/>
                </a:solidFill>
                <a:latin typeface="Cambria" panose="02040503050406030204" pitchFamily="18" charset="0"/>
                <a:ea typeface="Cambria" panose="02040503050406030204" pitchFamily="18" charset="0"/>
              </a:rPr>
              <a:t>από:</a:t>
            </a:r>
          </a:p>
          <a:p>
            <a:pPr marL="285750" indent="-285750">
              <a:buFontTx/>
              <a:buChar char="-"/>
            </a:pPr>
            <a:r>
              <a:rPr lang="el-GR" b="1" dirty="0">
                <a:ln/>
                <a:solidFill>
                  <a:schemeClr val="accent3"/>
                </a:solidFill>
                <a:latin typeface="Cambria" panose="02040503050406030204" pitchFamily="18" charset="0"/>
                <a:ea typeface="Cambria" panose="02040503050406030204" pitchFamily="18" charset="0"/>
              </a:rPr>
              <a:t>Πέψη ζωοτρόφων</a:t>
            </a:r>
          </a:p>
          <a:p>
            <a:pPr marL="285750" indent="-285750"/>
            <a:r>
              <a:rPr lang="el-GR" b="1" dirty="0">
                <a:ln/>
                <a:solidFill>
                  <a:schemeClr val="accent3"/>
                </a:solidFill>
                <a:latin typeface="Cambria" panose="02040503050406030204" pitchFamily="18" charset="0"/>
                <a:ea typeface="Cambria" panose="02040503050406030204" pitchFamily="18" charset="0"/>
              </a:rPr>
              <a:t>      από βοοειδή και πρόβατα</a:t>
            </a:r>
          </a:p>
          <a:p>
            <a:pPr marL="285750" indent="-285750"/>
            <a:r>
              <a:rPr lang="el-GR" b="1" dirty="0">
                <a:ln/>
                <a:solidFill>
                  <a:schemeClr val="accent3"/>
                </a:solidFill>
                <a:latin typeface="Cambria" panose="02040503050406030204" pitchFamily="18" charset="0"/>
                <a:ea typeface="Cambria" panose="02040503050406030204" pitchFamily="18" charset="0"/>
              </a:rPr>
              <a:t>-     Αποθήκευση κοπριάς βοοειδών και χοίρων</a:t>
            </a:r>
            <a:endParaRPr lang="en-US" b="1" dirty="0">
              <a:ln/>
              <a:solidFill>
                <a:schemeClr val="accent3"/>
              </a:solidFill>
            </a:endParaRPr>
          </a:p>
        </p:txBody>
      </p:sp>
      <p:sp>
        <p:nvSpPr>
          <p:cNvPr id="11" name="TextBox 10"/>
          <p:cNvSpPr txBox="1"/>
          <p:nvPr/>
        </p:nvSpPr>
        <p:spPr>
          <a:xfrm>
            <a:off x="9105129" y="2086695"/>
            <a:ext cx="2878324" cy="2585323"/>
          </a:xfrm>
          <a:prstGeom prst="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l-GR" b="1" i="1" u="sng" dirty="0">
                <a:ln/>
                <a:solidFill>
                  <a:srgbClr val="7030A0"/>
                </a:solidFill>
                <a:latin typeface="Cambria" panose="02040503050406030204" pitchFamily="18" charset="0"/>
                <a:ea typeface="Cambria" panose="02040503050406030204" pitchFamily="18" charset="0"/>
              </a:rPr>
              <a:t>Κυρίως διοξείδιο του άνθρακα (</a:t>
            </a:r>
            <a:r>
              <a:rPr lang="en-US" b="1" i="1" u="sng" dirty="0">
                <a:ln/>
                <a:solidFill>
                  <a:srgbClr val="7030A0"/>
                </a:solidFill>
                <a:latin typeface="Cambria" panose="02040503050406030204" pitchFamily="18" charset="0"/>
                <a:ea typeface="Cambria" panose="02040503050406030204" pitchFamily="18" charset="0"/>
              </a:rPr>
              <a:t>CO</a:t>
            </a:r>
            <a:r>
              <a:rPr lang="en-US" b="1" i="1" u="sng" baseline="-25000" dirty="0">
                <a:ln/>
                <a:solidFill>
                  <a:srgbClr val="7030A0"/>
                </a:solidFill>
                <a:latin typeface="Cambria" panose="02040503050406030204" pitchFamily="18" charset="0"/>
                <a:ea typeface="Cambria" panose="02040503050406030204" pitchFamily="18" charset="0"/>
              </a:rPr>
              <a:t>2</a:t>
            </a:r>
            <a:r>
              <a:rPr lang="en-US" b="1" i="1" u="sng" dirty="0">
                <a:ln/>
                <a:solidFill>
                  <a:srgbClr val="7030A0"/>
                </a:solidFill>
                <a:latin typeface="Cambria" panose="02040503050406030204" pitchFamily="18" charset="0"/>
                <a:ea typeface="Cambria" panose="02040503050406030204" pitchFamily="18" charset="0"/>
              </a:rPr>
              <a:t>) </a:t>
            </a:r>
            <a:r>
              <a:rPr lang="el-GR" b="1" i="1" u="sng" dirty="0">
                <a:ln/>
                <a:solidFill>
                  <a:srgbClr val="7030A0"/>
                </a:solidFill>
                <a:latin typeface="Cambria" panose="02040503050406030204" pitchFamily="18" charset="0"/>
                <a:ea typeface="Cambria" panose="02040503050406030204" pitchFamily="18" charset="0"/>
              </a:rPr>
              <a:t>από:</a:t>
            </a:r>
          </a:p>
          <a:p>
            <a:pPr marL="285750" indent="-285750" algn="just">
              <a:buFontTx/>
              <a:buChar char="-"/>
            </a:pPr>
            <a:r>
              <a:rPr lang="el-GR" b="1" dirty="0">
                <a:ln/>
                <a:solidFill>
                  <a:srgbClr val="7030A0"/>
                </a:solidFill>
                <a:latin typeface="Cambria" panose="02040503050406030204" pitchFamily="18" charset="0"/>
                <a:ea typeface="Cambria" panose="02040503050406030204" pitchFamily="18" charset="0"/>
              </a:rPr>
              <a:t>Καλλιέργεια αποστραγγισμένων οργανικών εδαφών</a:t>
            </a:r>
          </a:p>
          <a:p>
            <a:pPr marL="285750" indent="-285750" algn="just">
              <a:buFontTx/>
              <a:buChar char="-"/>
            </a:pPr>
            <a:r>
              <a:rPr lang="el-GR" b="1" dirty="0">
                <a:ln/>
                <a:solidFill>
                  <a:srgbClr val="7030A0"/>
                </a:solidFill>
                <a:latin typeface="Cambria" panose="02040503050406030204" pitchFamily="18" charset="0"/>
                <a:ea typeface="Cambria" panose="02040503050406030204" pitchFamily="18" charset="0"/>
              </a:rPr>
              <a:t>Παγίδευση άνθρακα σε χορτολιβαδικές και καλλιεργήσιμες εκτάσεις</a:t>
            </a:r>
            <a:endParaRPr lang="en-US" b="1" dirty="0">
              <a:ln/>
              <a:solidFill>
                <a:srgbClr val="7030A0"/>
              </a:solidFill>
              <a:latin typeface="Cambria" panose="02040503050406030204" pitchFamily="18" charset="0"/>
              <a:ea typeface="Cambria" panose="02040503050406030204" pitchFamily="18" charset="0"/>
            </a:endParaRPr>
          </a:p>
        </p:txBody>
      </p:sp>
      <p:sp>
        <p:nvSpPr>
          <p:cNvPr id="12" name="TextBox 11"/>
          <p:cNvSpPr txBox="1"/>
          <p:nvPr/>
        </p:nvSpPr>
        <p:spPr>
          <a:xfrm>
            <a:off x="3575600" y="4864523"/>
            <a:ext cx="4952199" cy="1200329"/>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just"/>
            <a:r>
              <a:rPr lang="el-GR" b="1" i="1" u="sng" dirty="0">
                <a:solidFill>
                  <a:schemeClr val="accent6">
                    <a:lumMod val="50000"/>
                  </a:schemeClr>
                </a:solidFill>
                <a:latin typeface="Cambria" panose="02040503050406030204" pitchFamily="18" charset="0"/>
                <a:ea typeface="Cambria" panose="02040503050406030204" pitchFamily="18" charset="0"/>
              </a:rPr>
              <a:t>Κυρίως υποξείδιο του αζώτου (Ν</a:t>
            </a:r>
            <a:r>
              <a:rPr lang="el-GR" b="1" i="1" u="sng" baseline="-25000" dirty="0">
                <a:solidFill>
                  <a:schemeClr val="accent6">
                    <a:lumMod val="50000"/>
                  </a:schemeClr>
                </a:solidFill>
                <a:latin typeface="Cambria" panose="02040503050406030204" pitchFamily="18" charset="0"/>
                <a:ea typeface="Cambria" panose="02040503050406030204" pitchFamily="18" charset="0"/>
              </a:rPr>
              <a:t>2</a:t>
            </a:r>
            <a:r>
              <a:rPr lang="el-GR" b="1" i="1" u="sng" dirty="0">
                <a:solidFill>
                  <a:schemeClr val="accent6">
                    <a:lumMod val="50000"/>
                  </a:schemeClr>
                </a:solidFill>
                <a:latin typeface="Cambria" panose="02040503050406030204" pitchFamily="18" charset="0"/>
                <a:ea typeface="Cambria" panose="02040503050406030204" pitchFamily="18" charset="0"/>
              </a:rPr>
              <a:t>0) από:</a:t>
            </a:r>
          </a:p>
          <a:p>
            <a:pPr marL="285750" indent="-285750" algn="just">
              <a:buFontTx/>
              <a:buChar char="-"/>
            </a:pPr>
            <a:r>
              <a:rPr lang="el-GR" b="1" dirty="0">
                <a:solidFill>
                  <a:schemeClr val="accent6">
                    <a:lumMod val="50000"/>
                  </a:schemeClr>
                </a:solidFill>
                <a:latin typeface="Cambria" panose="02040503050406030204" pitchFamily="18" charset="0"/>
                <a:ea typeface="Cambria" panose="02040503050406030204" pitchFamily="18" charset="0"/>
              </a:rPr>
              <a:t>Διασπορά χημικού λιπάσματος</a:t>
            </a:r>
          </a:p>
          <a:p>
            <a:pPr marL="285750" indent="-285750" algn="just">
              <a:buFontTx/>
              <a:buChar char="-"/>
            </a:pPr>
            <a:r>
              <a:rPr lang="el-GR" b="1" dirty="0">
                <a:solidFill>
                  <a:schemeClr val="accent6">
                    <a:lumMod val="50000"/>
                  </a:schemeClr>
                </a:solidFill>
                <a:latin typeface="Cambria" panose="02040503050406030204" pitchFamily="18" charset="0"/>
                <a:ea typeface="Cambria" panose="02040503050406030204" pitchFamily="18" charset="0"/>
              </a:rPr>
              <a:t>Κοπριά που διασπείρεται από γεωργούς ή      εναποτίθεται από βοσκόντα βοοειδή</a:t>
            </a:r>
          </a:p>
        </p:txBody>
      </p:sp>
    </p:spTree>
    <p:extLst>
      <p:ext uri="{BB962C8B-B14F-4D97-AF65-F5344CB8AC3E}">
        <p14:creationId xmlns:p14="http://schemas.microsoft.com/office/powerpoint/2010/main" val="2751666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8D2897-0103-4F8D-8252-6AFEFFFB0C82}"/>
              </a:ext>
            </a:extLst>
          </p:cNvPr>
          <p:cNvSpPr>
            <a:spLocks noGrp="1"/>
          </p:cNvSpPr>
          <p:nvPr>
            <p:ph type="title"/>
          </p:nvPr>
        </p:nvSpPr>
        <p:spPr/>
        <p:txBody>
          <a:bodyPr/>
          <a:lstStyle/>
          <a:p>
            <a:pPr algn="ctr"/>
            <a:r>
              <a:rPr lang="el-GR" sz="4400" dirty="0"/>
              <a:t>Εκπομπές</a:t>
            </a:r>
            <a:r>
              <a:rPr lang="el-GR" dirty="0"/>
              <a:t> αερίων στην γεωργία</a:t>
            </a:r>
            <a:endParaRPr lang="en-US" dirty="0"/>
          </a:p>
        </p:txBody>
      </p:sp>
      <p:graphicFrame>
        <p:nvGraphicFramePr>
          <p:cNvPr id="7" name="Γράφημα 6">
            <a:extLst>
              <a:ext uri="{FF2B5EF4-FFF2-40B4-BE49-F238E27FC236}">
                <a16:creationId xmlns:a16="http://schemas.microsoft.com/office/drawing/2014/main" id="{B1F49089-77D0-4F1F-A427-A69FA0B2F585}"/>
              </a:ext>
            </a:extLst>
          </p:cNvPr>
          <p:cNvGraphicFramePr/>
          <p:nvPr>
            <p:extLst>
              <p:ext uri="{D42A27DB-BD31-4B8C-83A1-F6EECF244321}">
                <p14:modId xmlns:p14="http://schemas.microsoft.com/office/powerpoint/2010/main" val="2522740647"/>
              </p:ext>
            </p:extLst>
          </p:nvPr>
        </p:nvGraphicFramePr>
        <p:xfrm>
          <a:off x="2703476" y="1870841"/>
          <a:ext cx="7975034" cy="40569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7297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449C-7755-4BBC-8BA0-334E9E96296C}"/>
              </a:ext>
            </a:extLst>
          </p:cNvPr>
          <p:cNvSpPr>
            <a:spLocks noGrp="1"/>
          </p:cNvSpPr>
          <p:nvPr>
            <p:ph type="title"/>
          </p:nvPr>
        </p:nvSpPr>
        <p:spPr/>
        <p:txBody>
          <a:bodyPr>
            <a:normAutofit/>
          </a:bodyPr>
          <a:lstStyle/>
          <a:p>
            <a:pPr algn="ctr"/>
            <a:r>
              <a:rPr lang="el-GR" sz="4400" dirty="0"/>
              <a:t>Διοξείδιο του Άνθρακα </a:t>
            </a:r>
            <a:r>
              <a:rPr lang="en-US" sz="4400" dirty="0"/>
              <a:t>(CO</a:t>
            </a:r>
            <a:r>
              <a:rPr lang="en-US" sz="4400" baseline="-25000" dirty="0"/>
              <a:t>2</a:t>
            </a:r>
            <a:r>
              <a:rPr lang="en-US" sz="4400" dirty="0"/>
              <a:t>)</a:t>
            </a:r>
          </a:p>
        </p:txBody>
      </p:sp>
      <p:sp>
        <p:nvSpPr>
          <p:cNvPr id="3" name="Content Placeholder 2">
            <a:extLst>
              <a:ext uri="{FF2B5EF4-FFF2-40B4-BE49-F238E27FC236}">
                <a16:creationId xmlns:a16="http://schemas.microsoft.com/office/drawing/2014/main" id="{DA9A64F2-C4B4-40DA-89DA-8B49BF4B49F9}"/>
              </a:ext>
            </a:extLst>
          </p:cNvPr>
          <p:cNvSpPr>
            <a:spLocks noGrp="1"/>
          </p:cNvSpPr>
          <p:nvPr>
            <p:ph idx="1"/>
          </p:nvPr>
        </p:nvSpPr>
        <p:spPr/>
        <p:txBody>
          <a:bodyPr>
            <a:normAutofit fontScale="85000" lnSpcReduction="20000"/>
          </a:bodyPr>
          <a:lstStyle/>
          <a:p>
            <a:pPr algn="just">
              <a:lnSpc>
                <a:spcPct val="150000"/>
              </a:lnSpc>
              <a:spcBef>
                <a:spcPts val="0"/>
              </a:spcBef>
              <a:spcAft>
                <a:spcPts val="0"/>
              </a:spcAft>
            </a:pPr>
            <a:r>
              <a:rPr lang="el-GR" sz="3200" dirty="0"/>
              <a:t>Το </a:t>
            </a:r>
            <a:r>
              <a:rPr lang="en-US" sz="3200" dirty="0"/>
              <a:t>CO</a:t>
            </a:r>
            <a:r>
              <a:rPr lang="en-US" sz="3200" baseline="-25000" dirty="0"/>
              <a:t>2 </a:t>
            </a:r>
            <a:r>
              <a:rPr lang="el-GR" sz="3200" dirty="0" smtClean="0"/>
              <a:t>απορροφάτε </a:t>
            </a:r>
            <a:r>
              <a:rPr lang="el-GR" sz="3200" dirty="0"/>
              <a:t>από τα δέντρα, τους βοσκότοπους και τις καλλιέργειες μέσω της φωτοσύνθεσης </a:t>
            </a:r>
            <a:r>
              <a:rPr lang="el-GR" sz="3200" dirty="0" smtClean="0"/>
              <a:t>μετατρέπεται </a:t>
            </a:r>
            <a:r>
              <a:rPr lang="el-GR" sz="3200" dirty="0"/>
              <a:t>σε άλλες σύνθετες ενώσεις άνθρακα και οξυγόνο. </a:t>
            </a:r>
            <a:endParaRPr lang="en-US" sz="3200" dirty="0" smtClean="0"/>
          </a:p>
          <a:p>
            <a:pPr algn="just">
              <a:lnSpc>
                <a:spcPct val="150000"/>
              </a:lnSpc>
              <a:spcBef>
                <a:spcPts val="0"/>
              </a:spcBef>
              <a:spcAft>
                <a:spcPts val="0"/>
              </a:spcAft>
            </a:pPr>
            <a:endParaRPr lang="en-US" sz="3200" dirty="0"/>
          </a:p>
          <a:p>
            <a:pPr algn="just">
              <a:lnSpc>
                <a:spcPct val="150000"/>
              </a:lnSpc>
              <a:spcBef>
                <a:spcPts val="0"/>
              </a:spcBef>
              <a:spcAft>
                <a:spcPts val="0"/>
              </a:spcAft>
            </a:pPr>
            <a:r>
              <a:rPr lang="el-GR" sz="3200" dirty="0" smtClean="0"/>
              <a:t>Οι </a:t>
            </a:r>
            <a:r>
              <a:rPr lang="el-GR" sz="3200" dirty="0"/>
              <a:t>μη </a:t>
            </a:r>
            <a:r>
              <a:rPr lang="el-GR" sz="3200" dirty="0">
                <a:solidFill>
                  <a:srgbClr val="C00000"/>
                </a:solidFill>
              </a:rPr>
              <a:t>βιώσιμες γεωργικές πρακτικές </a:t>
            </a:r>
            <a:r>
              <a:rPr lang="el-GR" sz="3200" dirty="0"/>
              <a:t>καθιστούν τη γεωργία σημαντική πηγή εκπομπών CO</a:t>
            </a:r>
            <a:r>
              <a:rPr lang="el-GR" sz="3200" baseline="-25000" dirty="0"/>
              <a:t>2</a:t>
            </a:r>
            <a:r>
              <a:rPr lang="el-GR" sz="3200" dirty="0"/>
              <a:t> κυρίως μέσω της απελευθέρωσης άνθρακα που αποθηκεύεται στα εδάφη και τη βλάστηση.</a:t>
            </a:r>
          </a:p>
          <a:p>
            <a:pPr algn="just">
              <a:lnSpc>
                <a:spcPct val="150000"/>
              </a:lnSpc>
              <a:spcBef>
                <a:spcPts val="0"/>
              </a:spcBef>
              <a:spcAft>
                <a:spcPts val="0"/>
              </a:spcAft>
            </a:pPr>
            <a:endParaRPr lang="el-GR" sz="3200" dirty="0"/>
          </a:p>
          <a:p>
            <a:pPr algn="just"/>
            <a:endParaRPr lang="en-US" dirty="0"/>
          </a:p>
        </p:txBody>
      </p:sp>
    </p:spTree>
    <p:extLst>
      <p:ext uri="{BB962C8B-B14F-4D97-AF65-F5344CB8AC3E}">
        <p14:creationId xmlns:p14="http://schemas.microsoft.com/office/powerpoint/2010/main" val="1667839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D3DCC7-FF53-4122-B7F1-53189B0F2ACF}"/>
              </a:ext>
            </a:extLst>
          </p:cNvPr>
          <p:cNvSpPr>
            <a:spLocks noGrp="1"/>
          </p:cNvSpPr>
          <p:nvPr>
            <p:ph type="title"/>
          </p:nvPr>
        </p:nvSpPr>
        <p:spPr/>
        <p:txBody>
          <a:bodyPr/>
          <a:lstStyle/>
          <a:p>
            <a:pPr algn="ctr"/>
            <a:r>
              <a:rPr lang="el-GR" sz="4400" dirty="0"/>
              <a:t>Πρακτικές</a:t>
            </a:r>
            <a:r>
              <a:rPr lang="el-GR" dirty="0"/>
              <a:t> μείωσης εκπομπών </a:t>
            </a:r>
            <a:r>
              <a:rPr lang="en-US" dirty="0"/>
              <a:t>CO</a:t>
            </a:r>
            <a:r>
              <a:rPr lang="en-US" baseline="-25000" dirty="0"/>
              <a:t>2</a:t>
            </a:r>
            <a:endParaRPr lang="en-US" dirty="0"/>
          </a:p>
        </p:txBody>
      </p:sp>
      <p:sp>
        <p:nvSpPr>
          <p:cNvPr id="3" name="Θέση περιεχομένου 2">
            <a:extLst>
              <a:ext uri="{FF2B5EF4-FFF2-40B4-BE49-F238E27FC236}">
                <a16:creationId xmlns:a16="http://schemas.microsoft.com/office/drawing/2014/main" id="{4F8962C3-B39D-4D80-AEF0-0209797E9847}"/>
              </a:ext>
            </a:extLst>
          </p:cNvPr>
          <p:cNvSpPr>
            <a:spLocks noGrp="1"/>
          </p:cNvSpPr>
          <p:nvPr>
            <p:ph idx="1"/>
          </p:nvPr>
        </p:nvSpPr>
        <p:spPr>
          <a:xfrm>
            <a:off x="1097280" y="1845734"/>
            <a:ext cx="10716348" cy="4023360"/>
          </a:xfrm>
        </p:spPr>
        <p:txBody>
          <a:bodyPr>
            <a:noAutofit/>
          </a:bodyPr>
          <a:lstStyle/>
          <a:p>
            <a:pPr algn="just">
              <a:lnSpc>
                <a:spcPct val="100000"/>
              </a:lnSpc>
              <a:spcBef>
                <a:spcPts val="0"/>
              </a:spcBef>
              <a:spcAft>
                <a:spcPts val="0"/>
              </a:spcAft>
              <a:buFont typeface="Wingdings" panose="05000000000000000000" pitchFamily="2" charset="2"/>
              <a:buChar char="v"/>
            </a:pPr>
            <a:r>
              <a:rPr lang="en-US" sz="1800" b="1" dirty="0" smtClean="0"/>
              <a:t> </a:t>
            </a:r>
            <a:r>
              <a:rPr lang="el-GR" b="1" dirty="0" smtClean="0"/>
              <a:t>Καλλιέργειες </a:t>
            </a:r>
            <a:r>
              <a:rPr lang="el-GR" b="1" dirty="0"/>
              <a:t>κάλυψης και εκ περιτροπής </a:t>
            </a:r>
            <a:r>
              <a:rPr lang="el-GR" b="1" dirty="0" smtClean="0"/>
              <a:t>βόσκηση</a:t>
            </a:r>
            <a:endParaRPr lang="en-US" b="1" dirty="0" smtClean="0"/>
          </a:p>
          <a:p>
            <a:pPr algn="just">
              <a:lnSpc>
                <a:spcPct val="100000"/>
              </a:lnSpc>
              <a:spcBef>
                <a:spcPts val="0"/>
              </a:spcBef>
              <a:spcAft>
                <a:spcPts val="0"/>
              </a:spcAft>
              <a:buFont typeface="Wingdings" panose="05000000000000000000" pitchFamily="2" charset="2"/>
              <a:buChar char="v"/>
            </a:pPr>
            <a:endParaRPr lang="en-US" b="1" dirty="0"/>
          </a:p>
          <a:p>
            <a:pPr marL="201168" lvl="1" indent="0" algn="just">
              <a:lnSpc>
                <a:spcPct val="100000"/>
              </a:lnSpc>
              <a:spcBef>
                <a:spcPts val="0"/>
              </a:spcBef>
              <a:spcAft>
                <a:spcPts val="0"/>
              </a:spcAft>
              <a:buNone/>
            </a:pPr>
            <a:r>
              <a:rPr lang="el-GR" sz="2000" dirty="0"/>
              <a:t>Οι καλλιέργειες κάλυψης βελτιώνουν την υγεία του εδάφους, μειώνουν τη διάβρωση και δεσμεύουν άνθρακα στο έδαφος, μετριάζοντας τις εκπομπές αερίων του θερμοκηπίου</a:t>
            </a:r>
            <a:r>
              <a:rPr lang="el-GR" sz="2000" dirty="0" smtClean="0"/>
              <a:t>.</a:t>
            </a:r>
            <a:endParaRPr lang="en-US" sz="2000" dirty="0" smtClean="0"/>
          </a:p>
          <a:p>
            <a:pPr marL="201168" lvl="1" indent="0" algn="just">
              <a:lnSpc>
                <a:spcPct val="100000"/>
              </a:lnSpc>
              <a:spcBef>
                <a:spcPts val="0"/>
              </a:spcBef>
              <a:spcAft>
                <a:spcPts val="0"/>
              </a:spcAft>
              <a:buNone/>
            </a:pPr>
            <a:endParaRPr lang="el-GR" sz="2000" dirty="0"/>
          </a:p>
          <a:p>
            <a:pPr algn="just">
              <a:lnSpc>
                <a:spcPct val="100000"/>
              </a:lnSpc>
              <a:spcBef>
                <a:spcPts val="0"/>
              </a:spcBef>
              <a:spcAft>
                <a:spcPts val="0"/>
              </a:spcAft>
              <a:buFont typeface="Wingdings" panose="05000000000000000000" pitchFamily="2" charset="2"/>
              <a:buChar char="v"/>
            </a:pPr>
            <a:r>
              <a:rPr lang="en-US" b="1" dirty="0" smtClean="0"/>
              <a:t> </a:t>
            </a:r>
            <a:r>
              <a:rPr lang="el-GR" b="1" dirty="0" err="1" smtClean="0"/>
              <a:t>Αγροδασοπονία</a:t>
            </a:r>
            <a:r>
              <a:rPr lang="el-GR" b="1" dirty="0" smtClean="0"/>
              <a:t> </a:t>
            </a:r>
            <a:r>
              <a:rPr lang="el-GR" b="1" dirty="0"/>
              <a:t>και </a:t>
            </a:r>
            <a:r>
              <a:rPr lang="el-GR" b="1" dirty="0" smtClean="0"/>
              <a:t>Αναδάσωση</a:t>
            </a:r>
            <a:endParaRPr lang="en-US" b="1" dirty="0" smtClean="0"/>
          </a:p>
          <a:p>
            <a:pPr algn="just">
              <a:lnSpc>
                <a:spcPct val="100000"/>
              </a:lnSpc>
              <a:spcBef>
                <a:spcPts val="0"/>
              </a:spcBef>
              <a:spcAft>
                <a:spcPts val="0"/>
              </a:spcAft>
              <a:buFont typeface="Wingdings" panose="05000000000000000000" pitchFamily="2" charset="2"/>
              <a:buChar char="v"/>
            </a:pPr>
            <a:endParaRPr lang="el-GR" b="1" dirty="0"/>
          </a:p>
          <a:p>
            <a:pPr marL="201168" lvl="1" indent="0" algn="just">
              <a:lnSpc>
                <a:spcPct val="100000"/>
              </a:lnSpc>
              <a:spcBef>
                <a:spcPts val="0"/>
              </a:spcBef>
              <a:spcAft>
                <a:spcPts val="0"/>
              </a:spcAft>
              <a:buNone/>
            </a:pPr>
            <a:r>
              <a:rPr lang="el-GR" sz="2000" dirty="0"/>
              <a:t>Η ενσωμάτωση δέντρων στην γεωργία μέσω </a:t>
            </a:r>
            <a:r>
              <a:rPr lang="el-GR" sz="2000" dirty="0" err="1"/>
              <a:t>αγροδασοκομικών</a:t>
            </a:r>
            <a:r>
              <a:rPr lang="el-GR" sz="2000" dirty="0"/>
              <a:t> πρακτικών μπορεί να δεσμεύσει άνθρακα στα δέντρα και το έδαφος.</a:t>
            </a:r>
          </a:p>
          <a:p>
            <a:pPr marL="201168" lvl="1" indent="0" algn="just">
              <a:lnSpc>
                <a:spcPct val="100000"/>
              </a:lnSpc>
              <a:spcBef>
                <a:spcPts val="0"/>
              </a:spcBef>
              <a:spcAft>
                <a:spcPts val="0"/>
              </a:spcAft>
              <a:buNone/>
            </a:pPr>
            <a:r>
              <a:rPr lang="el-GR" sz="2000" dirty="0"/>
              <a:t>Η φύτευση δέντρων σε περιθωριακά ή υποβαθμισμένα εδάφη μέσω της αναδάσωσης μπορεί να συμβάλει στη δέσμευση άνθρακα</a:t>
            </a:r>
            <a:r>
              <a:rPr lang="el-GR" sz="2000" dirty="0" smtClean="0"/>
              <a:t>.</a:t>
            </a:r>
            <a:endParaRPr lang="el-GR" sz="2000" dirty="0"/>
          </a:p>
        </p:txBody>
      </p:sp>
    </p:spTree>
    <p:extLst>
      <p:ext uri="{BB962C8B-B14F-4D97-AF65-F5344CB8AC3E}">
        <p14:creationId xmlns:p14="http://schemas.microsoft.com/office/powerpoint/2010/main" val="323603131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3446</TotalTime>
  <Words>1327</Words>
  <Application>Microsoft Office PowerPoint</Application>
  <PresentationFormat>Widescreen</PresentationFormat>
  <Paragraphs>140</Paragraphs>
  <Slides>18</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18</vt:i4>
      </vt:variant>
    </vt:vector>
  </HeadingPairs>
  <TitlesOfParts>
    <vt:vector size="29" baseType="lpstr">
      <vt:lpstr>Arial</vt:lpstr>
      <vt:lpstr>Bahnschrift SemiLight</vt:lpstr>
      <vt:lpstr>Calibri</vt:lpstr>
      <vt:lpstr>Calibri Light</vt:lpstr>
      <vt:lpstr>Cambria</vt:lpstr>
      <vt:lpstr>DejaVuSans-Bold</vt:lpstr>
      <vt:lpstr>Söhne</vt:lpstr>
      <vt:lpstr>Verdana</vt:lpstr>
      <vt:lpstr>Wingdings</vt:lpstr>
      <vt:lpstr>Custom Design</vt:lpstr>
      <vt:lpstr>Retrospect</vt:lpstr>
      <vt:lpstr> </vt:lpstr>
      <vt:lpstr>Εκπομπές αερίων θερμοκηπίου (GHG) ανά τομέα</vt:lpstr>
      <vt:lpstr>Εκπομπές αερίων θερμοκηπίου                               (GHG) από την γεωργία</vt:lpstr>
      <vt:lpstr>Εκπομπές αερίων από την                                 γεωργία ανά χώρα</vt:lpstr>
      <vt:lpstr>Καθαρές Εκπομπές αερίων θερμοκηπίου από την γεωργία στην ΕΕ των 27 από το 1990</vt:lpstr>
      <vt:lpstr>Εκπομπές αερίων θερμοκηπίου                                 (GHG) από την γεωργία</vt:lpstr>
      <vt:lpstr>Εκπομπές αερίων στην γεωργία</vt:lpstr>
      <vt:lpstr>Διοξείδιο του Άνθρακα (CO2)</vt:lpstr>
      <vt:lpstr>Πρακτικές μείωσης εκπομπών CO2</vt:lpstr>
      <vt:lpstr>Πρακτικές μείωσης εκπομπών CO2</vt:lpstr>
      <vt:lpstr>Πηγές CO2 στη γεωργία</vt:lpstr>
      <vt:lpstr>Μεθάνιο (CH4)</vt:lpstr>
      <vt:lpstr>Πηγές Μεθανίου</vt:lpstr>
      <vt:lpstr>Πρακτικές Μείωσης Εκπομπών Μεθανίου</vt:lpstr>
      <vt:lpstr>Υποξείδιο του Αζώτου (N2O)</vt:lpstr>
      <vt:lpstr>Πηγές Υποξειδίου του Αζώτου</vt:lpstr>
      <vt:lpstr>Πρακτικές Μείωσης Υποξειδίου του Αζώτου</vt:lpstr>
      <vt:lpstr>Μελλοντικές Τάσεις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Irene Voukkali</cp:lastModifiedBy>
  <cp:revision>59</cp:revision>
  <dcterms:created xsi:type="dcterms:W3CDTF">2018-11-05T14:13:47Z</dcterms:created>
  <dcterms:modified xsi:type="dcterms:W3CDTF">2023-09-18T08:50:06Z</dcterms:modified>
</cp:coreProperties>
</file>